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2" r:id="rId3"/>
    <p:sldId id="273" r:id="rId4"/>
    <p:sldId id="276" r:id="rId5"/>
    <p:sldId id="275" r:id="rId6"/>
    <p:sldId id="277" r:id="rId7"/>
    <p:sldId id="278" r:id="rId8"/>
    <p:sldId id="283" r:id="rId9"/>
    <p:sldId id="279" r:id="rId10"/>
    <p:sldId id="280" r:id="rId11"/>
    <p:sldId id="284" r:id="rId12"/>
    <p:sldId id="281" r:id="rId13"/>
    <p:sldId id="282" r:id="rId1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0E1"/>
    <a:srgbClr val="092735"/>
    <a:srgbClr val="215E7B"/>
    <a:srgbClr val="FFCC99"/>
    <a:srgbClr val="155A79"/>
    <a:srgbClr val="0A2A38"/>
    <a:srgbClr val="0F4259"/>
    <a:srgbClr val="0F3F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B81FC0-DFF7-487D-9B7A-3D7272FAEEC4}" v="132" dt="2024-05-05T17:21:06.402"/>
    <p1510:client id="{AF90402A-58A1-4CB3-BEE0-06B0C433E970}" v="125" dt="2024-05-05T17:18:42.017"/>
    <p1510:client id="{F2B63970-A25C-4493-B2D5-6E1FCE52FA68}" v="25" dt="2024-05-05T17:21:26.6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60" d="100"/>
          <a:sy n="60" d="100"/>
        </p:scale>
        <p:origin x="414"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8C5E23-23CF-7C1C-AB20-9A388F54146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6398D7C-156C-69B4-827F-B336FA74C4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03B5C1A8-9DDD-DC57-5B00-17D53F239D14}"/>
              </a:ext>
            </a:extLst>
          </p:cNvPr>
          <p:cNvSpPr>
            <a:spLocks noGrp="1"/>
          </p:cNvSpPr>
          <p:nvPr>
            <p:ph type="dt" sz="half" idx="10"/>
          </p:nvPr>
        </p:nvSpPr>
        <p:spPr/>
        <p:txBody>
          <a:bodyPr/>
          <a:lstStyle/>
          <a:p>
            <a:fld id="{83A82867-0B81-41E3-9C22-D0A9EA8C1C61}" type="datetimeFigureOut">
              <a:rPr lang="es-MX" smtClean="0"/>
              <a:t>05/05/2024</a:t>
            </a:fld>
            <a:endParaRPr lang="es-MX"/>
          </a:p>
        </p:txBody>
      </p:sp>
      <p:sp>
        <p:nvSpPr>
          <p:cNvPr id="5" name="Marcador de pie de página 4">
            <a:extLst>
              <a:ext uri="{FF2B5EF4-FFF2-40B4-BE49-F238E27FC236}">
                <a16:creationId xmlns:a16="http://schemas.microsoft.com/office/drawing/2014/main" id="{6F98677F-6344-F086-95EC-0FEA74F2CEB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B8FB632-22DE-54AD-8FD3-1BD368B44001}"/>
              </a:ext>
            </a:extLst>
          </p:cNvPr>
          <p:cNvSpPr>
            <a:spLocks noGrp="1"/>
          </p:cNvSpPr>
          <p:nvPr>
            <p:ph type="sldNum" sz="quarter" idx="12"/>
          </p:nvPr>
        </p:nvSpPr>
        <p:spPr/>
        <p:txBody>
          <a:bodyPr/>
          <a:lstStyle/>
          <a:p>
            <a:fld id="{A80EA770-BD5B-4786-BBB9-D086A352103F}" type="slidenum">
              <a:rPr lang="es-MX" smtClean="0"/>
              <a:t>‹#›</a:t>
            </a:fld>
            <a:endParaRPr lang="es-MX"/>
          </a:p>
        </p:txBody>
      </p:sp>
    </p:spTree>
    <p:extLst>
      <p:ext uri="{BB962C8B-B14F-4D97-AF65-F5344CB8AC3E}">
        <p14:creationId xmlns:p14="http://schemas.microsoft.com/office/powerpoint/2010/main" val="2351436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3DFD4-F800-96B4-94E8-473E889A46A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B300619-004C-4CF3-CCC7-36F5B06FB7B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317ACEE-265B-7B2C-2E6C-F2811C946193}"/>
              </a:ext>
            </a:extLst>
          </p:cNvPr>
          <p:cNvSpPr>
            <a:spLocks noGrp="1"/>
          </p:cNvSpPr>
          <p:nvPr>
            <p:ph type="dt" sz="half" idx="10"/>
          </p:nvPr>
        </p:nvSpPr>
        <p:spPr/>
        <p:txBody>
          <a:bodyPr/>
          <a:lstStyle/>
          <a:p>
            <a:fld id="{83A82867-0B81-41E3-9C22-D0A9EA8C1C61}" type="datetimeFigureOut">
              <a:rPr lang="es-MX" smtClean="0"/>
              <a:t>05/05/2024</a:t>
            </a:fld>
            <a:endParaRPr lang="es-MX"/>
          </a:p>
        </p:txBody>
      </p:sp>
      <p:sp>
        <p:nvSpPr>
          <p:cNvPr id="5" name="Marcador de pie de página 4">
            <a:extLst>
              <a:ext uri="{FF2B5EF4-FFF2-40B4-BE49-F238E27FC236}">
                <a16:creationId xmlns:a16="http://schemas.microsoft.com/office/drawing/2014/main" id="{63E9DB2A-8331-5091-9FD4-9D913691C72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A6F4CC5-352E-DDA8-BA9F-F767A071D7A6}"/>
              </a:ext>
            </a:extLst>
          </p:cNvPr>
          <p:cNvSpPr>
            <a:spLocks noGrp="1"/>
          </p:cNvSpPr>
          <p:nvPr>
            <p:ph type="sldNum" sz="quarter" idx="12"/>
          </p:nvPr>
        </p:nvSpPr>
        <p:spPr/>
        <p:txBody>
          <a:bodyPr/>
          <a:lstStyle/>
          <a:p>
            <a:fld id="{A80EA770-BD5B-4786-BBB9-D086A352103F}" type="slidenum">
              <a:rPr lang="es-MX" smtClean="0"/>
              <a:t>‹#›</a:t>
            </a:fld>
            <a:endParaRPr lang="es-MX"/>
          </a:p>
        </p:txBody>
      </p:sp>
    </p:spTree>
    <p:extLst>
      <p:ext uri="{BB962C8B-B14F-4D97-AF65-F5344CB8AC3E}">
        <p14:creationId xmlns:p14="http://schemas.microsoft.com/office/powerpoint/2010/main" val="2536754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1E26FCD-045D-A41B-FD9D-0AAF05068AB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D05E5AC-9DC1-A617-5BC8-4186698E4DF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DDC5281-31AD-E5BC-D76F-8B4EBB7DC51B}"/>
              </a:ext>
            </a:extLst>
          </p:cNvPr>
          <p:cNvSpPr>
            <a:spLocks noGrp="1"/>
          </p:cNvSpPr>
          <p:nvPr>
            <p:ph type="dt" sz="half" idx="10"/>
          </p:nvPr>
        </p:nvSpPr>
        <p:spPr/>
        <p:txBody>
          <a:bodyPr/>
          <a:lstStyle/>
          <a:p>
            <a:fld id="{83A82867-0B81-41E3-9C22-D0A9EA8C1C61}" type="datetimeFigureOut">
              <a:rPr lang="es-MX" smtClean="0"/>
              <a:t>05/05/2024</a:t>
            </a:fld>
            <a:endParaRPr lang="es-MX"/>
          </a:p>
        </p:txBody>
      </p:sp>
      <p:sp>
        <p:nvSpPr>
          <p:cNvPr id="5" name="Marcador de pie de página 4">
            <a:extLst>
              <a:ext uri="{FF2B5EF4-FFF2-40B4-BE49-F238E27FC236}">
                <a16:creationId xmlns:a16="http://schemas.microsoft.com/office/drawing/2014/main" id="{320F7E53-3790-2902-62DD-4EA727E670D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8D7AF21-FDCB-B016-B70D-E6D934B30843}"/>
              </a:ext>
            </a:extLst>
          </p:cNvPr>
          <p:cNvSpPr>
            <a:spLocks noGrp="1"/>
          </p:cNvSpPr>
          <p:nvPr>
            <p:ph type="sldNum" sz="quarter" idx="12"/>
          </p:nvPr>
        </p:nvSpPr>
        <p:spPr/>
        <p:txBody>
          <a:bodyPr/>
          <a:lstStyle/>
          <a:p>
            <a:fld id="{A80EA770-BD5B-4786-BBB9-D086A352103F}" type="slidenum">
              <a:rPr lang="es-MX" smtClean="0"/>
              <a:t>‹#›</a:t>
            </a:fld>
            <a:endParaRPr lang="es-MX"/>
          </a:p>
        </p:txBody>
      </p:sp>
    </p:spTree>
    <p:extLst>
      <p:ext uri="{BB962C8B-B14F-4D97-AF65-F5344CB8AC3E}">
        <p14:creationId xmlns:p14="http://schemas.microsoft.com/office/powerpoint/2010/main" val="217149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266830-8826-9EBA-B91E-B91BD1B51DE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2DEC185-6575-73E5-4F87-D425EC16396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3E2D8BB-9579-584C-FCA1-136B0633D041}"/>
              </a:ext>
            </a:extLst>
          </p:cNvPr>
          <p:cNvSpPr>
            <a:spLocks noGrp="1"/>
          </p:cNvSpPr>
          <p:nvPr>
            <p:ph type="dt" sz="half" idx="10"/>
          </p:nvPr>
        </p:nvSpPr>
        <p:spPr/>
        <p:txBody>
          <a:bodyPr/>
          <a:lstStyle/>
          <a:p>
            <a:fld id="{83A82867-0B81-41E3-9C22-D0A9EA8C1C61}" type="datetimeFigureOut">
              <a:rPr lang="es-MX" smtClean="0"/>
              <a:t>05/05/2024</a:t>
            </a:fld>
            <a:endParaRPr lang="es-MX"/>
          </a:p>
        </p:txBody>
      </p:sp>
      <p:sp>
        <p:nvSpPr>
          <p:cNvPr id="5" name="Marcador de pie de página 4">
            <a:extLst>
              <a:ext uri="{FF2B5EF4-FFF2-40B4-BE49-F238E27FC236}">
                <a16:creationId xmlns:a16="http://schemas.microsoft.com/office/drawing/2014/main" id="{DBC9F2F3-1791-7ABC-D3C2-65527B70FFD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36EF304-8F5A-4F90-F688-F0A21AE741BA}"/>
              </a:ext>
            </a:extLst>
          </p:cNvPr>
          <p:cNvSpPr>
            <a:spLocks noGrp="1"/>
          </p:cNvSpPr>
          <p:nvPr>
            <p:ph type="sldNum" sz="quarter" idx="12"/>
          </p:nvPr>
        </p:nvSpPr>
        <p:spPr/>
        <p:txBody>
          <a:bodyPr/>
          <a:lstStyle/>
          <a:p>
            <a:fld id="{A80EA770-BD5B-4786-BBB9-D086A352103F}" type="slidenum">
              <a:rPr lang="es-MX" smtClean="0"/>
              <a:t>‹#›</a:t>
            </a:fld>
            <a:endParaRPr lang="es-MX"/>
          </a:p>
        </p:txBody>
      </p:sp>
    </p:spTree>
    <p:extLst>
      <p:ext uri="{BB962C8B-B14F-4D97-AF65-F5344CB8AC3E}">
        <p14:creationId xmlns:p14="http://schemas.microsoft.com/office/powerpoint/2010/main" val="1130945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58F2A-2391-0B5C-8E6D-ABD1DD499DA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36D4821D-0371-6EAB-616D-E20C5D7FF7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4E11BDE-24C2-FF0F-4566-205334FF3AA2}"/>
              </a:ext>
            </a:extLst>
          </p:cNvPr>
          <p:cNvSpPr>
            <a:spLocks noGrp="1"/>
          </p:cNvSpPr>
          <p:nvPr>
            <p:ph type="dt" sz="half" idx="10"/>
          </p:nvPr>
        </p:nvSpPr>
        <p:spPr/>
        <p:txBody>
          <a:bodyPr/>
          <a:lstStyle/>
          <a:p>
            <a:fld id="{83A82867-0B81-41E3-9C22-D0A9EA8C1C61}" type="datetimeFigureOut">
              <a:rPr lang="es-MX" smtClean="0"/>
              <a:t>05/05/2024</a:t>
            </a:fld>
            <a:endParaRPr lang="es-MX"/>
          </a:p>
        </p:txBody>
      </p:sp>
      <p:sp>
        <p:nvSpPr>
          <p:cNvPr id="5" name="Marcador de pie de página 4">
            <a:extLst>
              <a:ext uri="{FF2B5EF4-FFF2-40B4-BE49-F238E27FC236}">
                <a16:creationId xmlns:a16="http://schemas.microsoft.com/office/drawing/2014/main" id="{F9E1489E-F21E-81B8-B02B-D317E9CCFD7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8F7E8CD-048E-23D6-B948-58327B6DCC93}"/>
              </a:ext>
            </a:extLst>
          </p:cNvPr>
          <p:cNvSpPr>
            <a:spLocks noGrp="1"/>
          </p:cNvSpPr>
          <p:nvPr>
            <p:ph type="sldNum" sz="quarter" idx="12"/>
          </p:nvPr>
        </p:nvSpPr>
        <p:spPr/>
        <p:txBody>
          <a:bodyPr/>
          <a:lstStyle/>
          <a:p>
            <a:fld id="{A80EA770-BD5B-4786-BBB9-D086A352103F}" type="slidenum">
              <a:rPr lang="es-MX" smtClean="0"/>
              <a:t>‹#›</a:t>
            </a:fld>
            <a:endParaRPr lang="es-MX"/>
          </a:p>
        </p:txBody>
      </p:sp>
    </p:spTree>
    <p:extLst>
      <p:ext uri="{BB962C8B-B14F-4D97-AF65-F5344CB8AC3E}">
        <p14:creationId xmlns:p14="http://schemas.microsoft.com/office/powerpoint/2010/main" val="3899152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3D79C1-A270-0ED8-6E8F-9CE2A9409D6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372A14A-BC09-1D3D-8A99-80CF1FB06C8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034CA182-BEDB-1021-6C16-3A7768CAB66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AF8E41C7-4219-E73F-F578-FA8D59881452}"/>
              </a:ext>
            </a:extLst>
          </p:cNvPr>
          <p:cNvSpPr>
            <a:spLocks noGrp="1"/>
          </p:cNvSpPr>
          <p:nvPr>
            <p:ph type="dt" sz="half" idx="10"/>
          </p:nvPr>
        </p:nvSpPr>
        <p:spPr/>
        <p:txBody>
          <a:bodyPr/>
          <a:lstStyle/>
          <a:p>
            <a:fld id="{83A82867-0B81-41E3-9C22-D0A9EA8C1C61}" type="datetimeFigureOut">
              <a:rPr lang="es-MX" smtClean="0"/>
              <a:t>05/05/2024</a:t>
            </a:fld>
            <a:endParaRPr lang="es-MX"/>
          </a:p>
        </p:txBody>
      </p:sp>
      <p:sp>
        <p:nvSpPr>
          <p:cNvPr id="6" name="Marcador de pie de página 5">
            <a:extLst>
              <a:ext uri="{FF2B5EF4-FFF2-40B4-BE49-F238E27FC236}">
                <a16:creationId xmlns:a16="http://schemas.microsoft.com/office/drawing/2014/main" id="{2EAAFE79-31CE-E04F-A271-EC4BBE18054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2091B4D-4190-838E-5075-FC24169DD459}"/>
              </a:ext>
            </a:extLst>
          </p:cNvPr>
          <p:cNvSpPr>
            <a:spLocks noGrp="1"/>
          </p:cNvSpPr>
          <p:nvPr>
            <p:ph type="sldNum" sz="quarter" idx="12"/>
          </p:nvPr>
        </p:nvSpPr>
        <p:spPr/>
        <p:txBody>
          <a:bodyPr/>
          <a:lstStyle/>
          <a:p>
            <a:fld id="{A80EA770-BD5B-4786-BBB9-D086A352103F}" type="slidenum">
              <a:rPr lang="es-MX" smtClean="0"/>
              <a:t>‹#›</a:t>
            </a:fld>
            <a:endParaRPr lang="es-MX"/>
          </a:p>
        </p:txBody>
      </p:sp>
    </p:spTree>
    <p:extLst>
      <p:ext uri="{BB962C8B-B14F-4D97-AF65-F5344CB8AC3E}">
        <p14:creationId xmlns:p14="http://schemas.microsoft.com/office/powerpoint/2010/main" val="559573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C06BD5-D093-D853-BAAD-CE8CE53A8A2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B8F0A74-E70D-D072-AECD-6B4906E14B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5E52DC-57F2-74AC-D209-1772244A16C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C02E315C-EABB-3D9A-3DDA-B1EED5D28D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1AF2EAC-B459-7E35-E713-6C221DD5015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4BA3375-3CAA-4678-91EB-D64200C1B540}"/>
              </a:ext>
            </a:extLst>
          </p:cNvPr>
          <p:cNvSpPr>
            <a:spLocks noGrp="1"/>
          </p:cNvSpPr>
          <p:nvPr>
            <p:ph type="dt" sz="half" idx="10"/>
          </p:nvPr>
        </p:nvSpPr>
        <p:spPr/>
        <p:txBody>
          <a:bodyPr/>
          <a:lstStyle/>
          <a:p>
            <a:fld id="{83A82867-0B81-41E3-9C22-D0A9EA8C1C61}" type="datetimeFigureOut">
              <a:rPr lang="es-MX" smtClean="0"/>
              <a:t>05/05/2024</a:t>
            </a:fld>
            <a:endParaRPr lang="es-MX"/>
          </a:p>
        </p:txBody>
      </p:sp>
      <p:sp>
        <p:nvSpPr>
          <p:cNvPr id="8" name="Marcador de pie de página 7">
            <a:extLst>
              <a:ext uri="{FF2B5EF4-FFF2-40B4-BE49-F238E27FC236}">
                <a16:creationId xmlns:a16="http://schemas.microsoft.com/office/drawing/2014/main" id="{96A6E1E1-EB2A-4646-1AF0-CA27D2B1BB5A}"/>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36E3BC09-8E9B-B49E-ED4C-63D352D93B8A}"/>
              </a:ext>
            </a:extLst>
          </p:cNvPr>
          <p:cNvSpPr>
            <a:spLocks noGrp="1"/>
          </p:cNvSpPr>
          <p:nvPr>
            <p:ph type="sldNum" sz="quarter" idx="12"/>
          </p:nvPr>
        </p:nvSpPr>
        <p:spPr/>
        <p:txBody>
          <a:bodyPr/>
          <a:lstStyle/>
          <a:p>
            <a:fld id="{A80EA770-BD5B-4786-BBB9-D086A352103F}" type="slidenum">
              <a:rPr lang="es-MX" smtClean="0"/>
              <a:t>‹#›</a:t>
            </a:fld>
            <a:endParaRPr lang="es-MX"/>
          </a:p>
        </p:txBody>
      </p:sp>
    </p:spTree>
    <p:extLst>
      <p:ext uri="{BB962C8B-B14F-4D97-AF65-F5344CB8AC3E}">
        <p14:creationId xmlns:p14="http://schemas.microsoft.com/office/powerpoint/2010/main" val="332396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A34455-89D4-08B6-EF35-08EF14AFE21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7176A741-941F-3F83-19CA-0565220B96E1}"/>
              </a:ext>
            </a:extLst>
          </p:cNvPr>
          <p:cNvSpPr>
            <a:spLocks noGrp="1"/>
          </p:cNvSpPr>
          <p:nvPr>
            <p:ph type="dt" sz="half" idx="10"/>
          </p:nvPr>
        </p:nvSpPr>
        <p:spPr/>
        <p:txBody>
          <a:bodyPr/>
          <a:lstStyle/>
          <a:p>
            <a:fld id="{83A82867-0B81-41E3-9C22-D0A9EA8C1C61}" type="datetimeFigureOut">
              <a:rPr lang="es-MX" smtClean="0"/>
              <a:t>05/05/2024</a:t>
            </a:fld>
            <a:endParaRPr lang="es-MX"/>
          </a:p>
        </p:txBody>
      </p:sp>
      <p:sp>
        <p:nvSpPr>
          <p:cNvPr id="4" name="Marcador de pie de página 3">
            <a:extLst>
              <a:ext uri="{FF2B5EF4-FFF2-40B4-BE49-F238E27FC236}">
                <a16:creationId xmlns:a16="http://schemas.microsoft.com/office/drawing/2014/main" id="{6D8E6436-13C1-8AEF-8A36-4212BA434036}"/>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1475282-0BA4-F139-074C-FA49E375E794}"/>
              </a:ext>
            </a:extLst>
          </p:cNvPr>
          <p:cNvSpPr>
            <a:spLocks noGrp="1"/>
          </p:cNvSpPr>
          <p:nvPr>
            <p:ph type="sldNum" sz="quarter" idx="12"/>
          </p:nvPr>
        </p:nvSpPr>
        <p:spPr/>
        <p:txBody>
          <a:bodyPr/>
          <a:lstStyle/>
          <a:p>
            <a:fld id="{A80EA770-BD5B-4786-BBB9-D086A352103F}" type="slidenum">
              <a:rPr lang="es-MX" smtClean="0"/>
              <a:t>‹#›</a:t>
            </a:fld>
            <a:endParaRPr lang="es-MX"/>
          </a:p>
        </p:txBody>
      </p:sp>
    </p:spTree>
    <p:extLst>
      <p:ext uri="{BB962C8B-B14F-4D97-AF65-F5344CB8AC3E}">
        <p14:creationId xmlns:p14="http://schemas.microsoft.com/office/powerpoint/2010/main" val="2198558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87B5647-AC45-DB9B-0144-005248F04971}"/>
              </a:ext>
            </a:extLst>
          </p:cNvPr>
          <p:cNvSpPr>
            <a:spLocks noGrp="1"/>
          </p:cNvSpPr>
          <p:nvPr>
            <p:ph type="dt" sz="half" idx="10"/>
          </p:nvPr>
        </p:nvSpPr>
        <p:spPr/>
        <p:txBody>
          <a:bodyPr/>
          <a:lstStyle/>
          <a:p>
            <a:fld id="{83A82867-0B81-41E3-9C22-D0A9EA8C1C61}" type="datetimeFigureOut">
              <a:rPr lang="es-MX" smtClean="0"/>
              <a:t>05/05/2024</a:t>
            </a:fld>
            <a:endParaRPr lang="es-MX"/>
          </a:p>
        </p:txBody>
      </p:sp>
      <p:sp>
        <p:nvSpPr>
          <p:cNvPr id="3" name="Marcador de pie de página 2">
            <a:extLst>
              <a:ext uri="{FF2B5EF4-FFF2-40B4-BE49-F238E27FC236}">
                <a16:creationId xmlns:a16="http://schemas.microsoft.com/office/drawing/2014/main" id="{342F619F-76B1-A8D6-15A9-0E954D5CF7A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BD4CC66E-DB29-0AC9-0881-952A24D5FE49}"/>
              </a:ext>
            </a:extLst>
          </p:cNvPr>
          <p:cNvSpPr>
            <a:spLocks noGrp="1"/>
          </p:cNvSpPr>
          <p:nvPr>
            <p:ph type="sldNum" sz="quarter" idx="12"/>
          </p:nvPr>
        </p:nvSpPr>
        <p:spPr/>
        <p:txBody>
          <a:bodyPr/>
          <a:lstStyle/>
          <a:p>
            <a:fld id="{A80EA770-BD5B-4786-BBB9-D086A352103F}" type="slidenum">
              <a:rPr lang="es-MX" smtClean="0"/>
              <a:t>‹#›</a:t>
            </a:fld>
            <a:endParaRPr lang="es-MX"/>
          </a:p>
        </p:txBody>
      </p:sp>
    </p:spTree>
    <p:extLst>
      <p:ext uri="{BB962C8B-B14F-4D97-AF65-F5344CB8AC3E}">
        <p14:creationId xmlns:p14="http://schemas.microsoft.com/office/powerpoint/2010/main" val="3517146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F17AB-82A8-0C65-BB29-BE7D50C2773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1B943FB-9B83-21B3-20FC-4FF2A1A321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CE832477-D7EF-9703-6028-D7CAF378F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BAE1A65-5355-4ACF-4020-1E3534105F9A}"/>
              </a:ext>
            </a:extLst>
          </p:cNvPr>
          <p:cNvSpPr>
            <a:spLocks noGrp="1"/>
          </p:cNvSpPr>
          <p:nvPr>
            <p:ph type="dt" sz="half" idx="10"/>
          </p:nvPr>
        </p:nvSpPr>
        <p:spPr/>
        <p:txBody>
          <a:bodyPr/>
          <a:lstStyle/>
          <a:p>
            <a:fld id="{83A82867-0B81-41E3-9C22-D0A9EA8C1C61}" type="datetimeFigureOut">
              <a:rPr lang="es-MX" smtClean="0"/>
              <a:t>05/05/2024</a:t>
            </a:fld>
            <a:endParaRPr lang="es-MX"/>
          </a:p>
        </p:txBody>
      </p:sp>
      <p:sp>
        <p:nvSpPr>
          <p:cNvPr id="6" name="Marcador de pie de página 5">
            <a:extLst>
              <a:ext uri="{FF2B5EF4-FFF2-40B4-BE49-F238E27FC236}">
                <a16:creationId xmlns:a16="http://schemas.microsoft.com/office/drawing/2014/main" id="{2DB7A18F-D32D-956A-CBE5-34E98E58CB5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424E78F-323D-6ADE-7784-05362E129AAC}"/>
              </a:ext>
            </a:extLst>
          </p:cNvPr>
          <p:cNvSpPr>
            <a:spLocks noGrp="1"/>
          </p:cNvSpPr>
          <p:nvPr>
            <p:ph type="sldNum" sz="quarter" idx="12"/>
          </p:nvPr>
        </p:nvSpPr>
        <p:spPr/>
        <p:txBody>
          <a:bodyPr/>
          <a:lstStyle/>
          <a:p>
            <a:fld id="{A80EA770-BD5B-4786-BBB9-D086A352103F}" type="slidenum">
              <a:rPr lang="es-MX" smtClean="0"/>
              <a:t>‹#›</a:t>
            </a:fld>
            <a:endParaRPr lang="es-MX"/>
          </a:p>
        </p:txBody>
      </p:sp>
    </p:spTree>
    <p:extLst>
      <p:ext uri="{BB962C8B-B14F-4D97-AF65-F5344CB8AC3E}">
        <p14:creationId xmlns:p14="http://schemas.microsoft.com/office/powerpoint/2010/main" val="748937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9F53E-4D9B-0B5F-4626-FEA948DC204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9160B70C-9A26-1988-587D-8017D1D22E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002C1299-DCC4-E43E-FDCF-C2AAD0F29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F20620-9398-F511-B20C-7005220F3C1B}"/>
              </a:ext>
            </a:extLst>
          </p:cNvPr>
          <p:cNvSpPr>
            <a:spLocks noGrp="1"/>
          </p:cNvSpPr>
          <p:nvPr>
            <p:ph type="dt" sz="half" idx="10"/>
          </p:nvPr>
        </p:nvSpPr>
        <p:spPr/>
        <p:txBody>
          <a:bodyPr/>
          <a:lstStyle/>
          <a:p>
            <a:fld id="{83A82867-0B81-41E3-9C22-D0A9EA8C1C61}" type="datetimeFigureOut">
              <a:rPr lang="es-MX" smtClean="0"/>
              <a:t>05/05/2024</a:t>
            </a:fld>
            <a:endParaRPr lang="es-MX"/>
          </a:p>
        </p:txBody>
      </p:sp>
      <p:sp>
        <p:nvSpPr>
          <p:cNvPr id="6" name="Marcador de pie de página 5">
            <a:extLst>
              <a:ext uri="{FF2B5EF4-FFF2-40B4-BE49-F238E27FC236}">
                <a16:creationId xmlns:a16="http://schemas.microsoft.com/office/drawing/2014/main" id="{9D13D8DF-B137-77CD-BAAE-86018A013A7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B59717A-1725-4887-7270-77B704715F41}"/>
              </a:ext>
            </a:extLst>
          </p:cNvPr>
          <p:cNvSpPr>
            <a:spLocks noGrp="1"/>
          </p:cNvSpPr>
          <p:nvPr>
            <p:ph type="sldNum" sz="quarter" idx="12"/>
          </p:nvPr>
        </p:nvSpPr>
        <p:spPr/>
        <p:txBody>
          <a:bodyPr/>
          <a:lstStyle/>
          <a:p>
            <a:fld id="{A80EA770-BD5B-4786-BBB9-D086A352103F}" type="slidenum">
              <a:rPr lang="es-MX" smtClean="0"/>
              <a:t>‹#›</a:t>
            </a:fld>
            <a:endParaRPr lang="es-MX"/>
          </a:p>
        </p:txBody>
      </p:sp>
    </p:spTree>
    <p:extLst>
      <p:ext uri="{BB962C8B-B14F-4D97-AF65-F5344CB8AC3E}">
        <p14:creationId xmlns:p14="http://schemas.microsoft.com/office/powerpoint/2010/main" val="154197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6BE9C95-5DB2-B6A8-C0CD-7B6CE37A08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715B731-193D-3AF6-FD35-DA9BDA590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0561F7E-0C88-874C-0E6B-227B31D69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3A82867-0B81-41E3-9C22-D0A9EA8C1C61}" type="datetimeFigureOut">
              <a:rPr lang="es-MX" smtClean="0"/>
              <a:t>05/05/2024</a:t>
            </a:fld>
            <a:endParaRPr lang="es-MX"/>
          </a:p>
        </p:txBody>
      </p:sp>
      <p:sp>
        <p:nvSpPr>
          <p:cNvPr id="5" name="Marcador de pie de página 4">
            <a:extLst>
              <a:ext uri="{FF2B5EF4-FFF2-40B4-BE49-F238E27FC236}">
                <a16:creationId xmlns:a16="http://schemas.microsoft.com/office/drawing/2014/main" id="{ECC89DFA-7D93-E0AB-675F-FDE94EFAEF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95BCE8AF-88F5-CC72-7DAC-48EC0FBD2A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0EA770-BD5B-4786-BBB9-D086A352103F}" type="slidenum">
              <a:rPr lang="es-MX" smtClean="0"/>
              <a:t>‹#›</a:t>
            </a:fld>
            <a:endParaRPr lang="es-MX"/>
          </a:p>
        </p:txBody>
      </p:sp>
    </p:spTree>
    <p:extLst>
      <p:ext uri="{BB962C8B-B14F-4D97-AF65-F5344CB8AC3E}">
        <p14:creationId xmlns:p14="http://schemas.microsoft.com/office/powerpoint/2010/main" val="68220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2.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microsoft.com/office/2007/relationships/hdphoto" Target="../media/hdphoto2.wdp"/><Relationship Id="rId7" Type="http://schemas.microsoft.com/office/2007/relationships/hdphoto" Target="../media/hdphoto3.wdp"/><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1.wdp"/><Relationship Id="rId10" Type="http://schemas.openxmlformats.org/officeDocument/2006/relationships/image" Target="../media/image5.png"/><Relationship Id="rId4" Type="http://schemas.openxmlformats.org/officeDocument/2006/relationships/image" Target="../media/image1.png"/><Relationship Id="rId9" Type="http://schemas.microsoft.com/office/2007/relationships/hdphoto" Target="../media/hdphoto4.wdp"/><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microsoft.com/office/2007/relationships/hdphoto" Target="../media/hdphoto1.wdp"/><Relationship Id="rId2" Type="http://schemas.openxmlformats.org/officeDocument/2006/relationships/image" Target="../media/image9.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microsoft.com/office/2007/relationships/hdphoto" Target="../media/hdphoto2.wdp"/><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jpeg"/><Relationship Id="rId5" Type="http://schemas.microsoft.com/office/2007/relationships/hdphoto" Target="../media/hdphoto2.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diagonales redondeadas 4">
            <a:extLst>
              <a:ext uri="{FF2B5EF4-FFF2-40B4-BE49-F238E27FC236}">
                <a16:creationId xmlns:a16="http://schemas.microsoft.com/office/drawing/2014/main" id="{79B5DA30-9AC6-23C1-46CF-4038F63448A6}"/>
              </a:ext>
            </a:extLst>
          </p:cNvPr>
          <p:cNvSpPr/>
          <p:nvPr/>
        </p:nvSpPr>
        <p:spPr>
          <a:xfrm>
            <a:off x="10186737" y="0"/>
            <a:ext cx="2021305" cy="4852739"/>
          </a:xfrm>
          <a:prstGeom prst="round2DiagRect">
            <a:avLst>
              <a:gd name="adj1" fmla="val 50000"/>
              <a:gd name="adj2" fmla="val 0"/>
            </a:avLst>
          </a:prstGeom>
          <a:gradFill>
            <a:gsLst>
              <a:gs pos="0">
                <a:schemeClr val="accent1">
                  <a:lumMod val="75000"/>
                </a:schemeClr>
              </a:gs>
              <a:gs pos="48000">
                <a:schemeClr val="accent4">
                  <a:lumMod val="75000"/>
                </a:schemeClr>
              </a:gs>
              <a:gs pos="100000">
                <a:schemeClr val="accent1">
                  <a:lumMod val="20000"/>
                  <a:lumOff val="80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a:extLst>
              <a:ext uri="{FF2B5EF4-FFF2-40B4-BE49-F238E27FC236}">
                <a16:creationId xmlns:a16="http://schemas.microsoft.com/office/drawing/2014/main" id="{0A5B59B2-D550-C76F-33F5-651D1D443C60}"/>
              </a:ext>
            </a:extLst>
          </p:cNvPr>
          <p:cNvSpPr/>
          <p:nvPr/>
        </p:nvSpPr>
        <p:spPr>
          <a:xfrm>
            <a:off x="-96253" y="-16042"/>
            <a:ext cx="12320337" cy="1812758"/>
          </a:xfrm>
          <a:prstGeom prst="rect">
            <a:avLst/>
          </a:prstGeom>
          <a:gradFill>
            <a:gsLst>
              <a:gs pos="0">
                <a:schemeClr val="accent1">
                  <a:lumMod val="50000"/>
                </a:schemeClr>
              </a:gs>
              <a:gs pos="48000">
                <a:srgbClr val="0A2A38"/>
              </a:gs>
              <a:gs pos="100000">
                <a:srgbClr val="155A79"/>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24F9118D-4DE9-05E9-647F-02789D8BB5E9}"/>
              </a:ext>
            </a:extLst>
          </p:cNvPr>
          <p:cNvSpPr/>
          <p:nvPr/>
        </p:nvSpPr>
        <p:spPr>
          <a:xfrm>
            <a:off x="10186737" y="4852739"/>
            <a:ext cx="2021305" cy="2037345"/>
          </a:xfrm>
          <a:prstGeom prst="rect">
            <a:avLst/>
          </a:prstGeom>
          <a:gradFill>
            <a:gsLst>
              <a:gs pos="0">
                <a:schemeClr val="accent1">
                  <a:lumMod val="50000"/>
                </a:schemeClr>
              </a:gs>
              <a:gs pos="48000">
                <a:srgbClr val="0A2A38"/>
              </a:gs>
              <a:gs pos="100000">
                <a:srgbClr val="155A79"/>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ítulo 1">
            <a:extLst>
              <a:ext uri="{FF2B5EF4-FFF2-40B4-BE49-F238E27FC236}">
                <a16:creationId xmlns:a16="http://schemas.microsoft.com/office/drawing/2014/main" id="{0B84B91A-45F4-9C01-B7FC-D45533FF7925}"/>
              </a:ext>
            </a:extLst>
          </p:cNvPr>
          <p:cNvSpPr txBox="1">
            <a:spLocks/>
          </p:cNvSpPr>
          <p:nvPr/>
        </p:nvSpPr>
        <p:spPr>
          <a:xfrm>
            <a:off x="320841" y="609599"/>
            <a:ext cx="11486147" cy="95209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s-MX" sz="3200" dirty="0">
                <a:solidFill>
                  <a:srgbClr val="FFFFFF"/>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Reto </a:t>
            </a:r>
            <a:r>
              <a:rPr lang="es-MX" sz="3200" dirty="0" err="1">
                <a:solidFill>
                  <a:srgbClr val="FFFFFF"/>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Datathon</a:t>
            </a:r>
            <a:r>
              <a:rPr lang="es-MX" sz="3200" dirty="0">
                <a:solidFill>
                  <a:srgbClr val="FFFFFF"/>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 ITSM 2024</a:t>
            </a:r>
          </a:p>
        </p:txBody>
      </p:sp>
      <p:pic>
        <p:nvPicPr>
          <p:cNvPr id="9" name="Picture 2">
            <a:extLst>
              <a:ext uri="{FF2B5EF4-FFF2-40B4-BE49-F238E27FC236}">
                <a16:creationId xmlns:a16="http://schemas.microsoft.com/office/drawing/2014/main" id="{283960D5-0A83-971A-DF97-4D546779622D}"/>
              </a:ext>
            </a:extLst>
          </p:cNvPr>
          <p:cNvPicPr>
            <a:picLocks noChangeAspect="1" noChangeArrowheads="1"/>
          </p:cNvPicPr>
          <p:nvPr/>
        </p:nvPicPr>
        <p:blipFill>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742432" y="2796936"/>
            <a:ext cx="5251479" cy="239268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Logotipo&#10;&#10;Descripción generada automáticamente con confianza media">
            <a:extLst>
              <a:ext uri="{FF2B5EF4-FFF2-40B4-BE49-F238E27FC236}">
                <a16:creationId xmlns:a16="http://schemas.microsoft.com/office/drawing/2014/main" id="{8981D512-5F15-1DBE-E14F-9D0C94D6B427}"/>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090612" y="2796935"/>
            <a:ext cx="2021305" cy="2044810"/>
          </a:xfrm>
          <a:prstGeom prst="rect">
            <a:avLst/>
          </a:prstGeom>
        </p:spPr>
      </p:pic>
      <p:sp>
        <p:nvSpPr>
          <p:cNvPr id="11" name="Subtítulo 2">
            <a:extLst>
              <a:ext uri="{FF2B5EF4-FFF2-40B4-BE49-F238E27FC236}">
                <a16:creationId xmlns:a16="http://schemas.microsoft.com/office/drawing/2014/main" id="{5F60DB45-D4DC-AD61-5429-37643D385E9C}"/>
              </a:ext>
            </a:extLst>
          </p:cNvPr>
          <p:cNvSpPr txBox="1">
            <a:spLocks/>
          </p:cNvSpPr>
          <p:nvPr/>
        </p:nvSpPr>
        <p:spPr>
          <a:xfrm>
            <a:off x="7090612" y="4783642"/>
            <a:ext cx="2027257" cy="8119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b="1">
                <a:solidFill>
                  <a:schemeClr val="tx2">
                    <a:lumMod val="25000"/>
                    <a:lumOff val="75000"/>
                  </a:schemeClr>
                </a:solidFill>
                <a:effectLst>
                  <a:outerShdw blurRad="38100" dist="38100" dir="2700000" algn="tl">
                    <a:srgbClr val="000000">
                      <a:alpha val="43137"/>
                    </a:srgbClr>
                  </a:outerShdw>
                </a:effectLst>
                <a:latin typeface="Abadi Extra Light" panose="020F0502020204030204" pitchFamily="34" charset="0"/>
              </a:rPr>
              <a:t>MAAS</a:t>
            </a:r>
            <a:endParaRPr lang="es-MX" b="1" dirty="0">
              <a:solidFill>
                <a:schemeClr val="tx2">
                  <a:lumMod val="25000"/>
                  <a:lumOff val="75000"/>
                </a:schemeClr>
              </a:solidFill>
              <a:effectLst>
                <a:outerShdw blurRad="38100" dist="38100" dir="2700000" algn="tl">
                  <a:srgbClr val="000000">
                    <a:alpha val="43137"/>
                  </a:srgbClr>
                </a:outerShdw>
              </a:effectLst>
              <a:latin typeface="Abadi Extra Light" panose="020F0502020204030204" pitchFamily="34" charset="0"/>
            </a:endParaRPr>
          </a:p>
        </p:txBody>
      </p:sp>
    </p:spTree>
    <p:extLst>
      <p:ext uri="{BB962C8B-B14F-4D97-AF65-F5344CB8AC3E}">
        <p14:creationId xmlns:p14="http://schemas.microsoft.com/office/powerpoint/2010/main" val="341846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290853C-1AFA-8011-C3E4-D803F29848C6}"/>
              </a:ext>
            </a:extLst>
          </p:cNvPr>
          <p:cNvSpPr txBox="1">
            <a:spLocks/>
          </p:cNvSpPr>
          <p:nvPr/>
        </p:nvSpPr>
        <p:spPr>
          <a:xfrm>
            <a:off x="2916594" y="681036"/>
            <a:ext cx="6358812"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Miriam Fixed" panose="020F0502020204030204" pitchFamily="49" charset="-79"/>
              </a:rPr>
              <a:t>Propuesta</a:t>
            </a:r>
          </a:p>
        </p:txBody>
      </p:sp>
      <p:sp>
        <p:nvSpPr>
          <p:cNvPr id="9" name="Rectángulo 8">
            <a:extLst>
              <a:ext uri="{FF2B5EF4-FFF2-40B4-BE49-F238E27FC236}">
                <a16:creationId xmlns:a16="http://schemas.microsoft.com/office/drawing/2014/main" id="{78ACDB90-F788-8C0A-67C9-77CA39090413}"/>
              </a:ext>
            </a:extLst>
          </p:cNvPr>
          <p:cNvSpPr/>
          <p:nvPr/>
        </p:nvSpPr>
        <p:spPr>
          <a:xfrm rot="16200000">
            <a:off x="6165364" y="-3867332"/>
            <a:ext cx="96251" cy="10782664"/>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3" name="Picture 2">
            <a:extLst>
              <a:ext uri="{FF2B5EF4-FFF2-40B4-BE49-F238E27FC236}">
                <a16:creationId xmlns:a16="http://schemas.microsoft.com/office/drawing/2014/main" id="{9126B39A-15FF-07B4-9986-94671CDCA5D5}"/>
              </a:ext>
            </a:extLst>
          </p:cNvPr>
          <p:cNvPicPr>
            <a:picLocks noChangeAspect="1" noChangeArrowheads="1"/>
          </p:cNvPicPr>
          <p:nvPr/>
        </p:nvPicPr>
        <p:blipFill>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822157" y="618942"/>
            <a:ext cx="1862406" cy="78686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Logotipo&#10;&#10;Descripción generada automáticamente con confianza media">
            <a:extLst>
              <a:ext uri="{FF2B5EF4-FFF2-40B4-BE49-F238E27FC236}">
                <a16:creationId xmlns:a16="http://schemas.microsoft.com/office/drawing/2014/main" id="{7885DE78-DDCB-6392-DABD-32131AEFF551}"/>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8027" y="367073"/>
            <a:ext cx="1026795" cy="1038735"/>
          </a:xfrm>
          <a:prstGeom prst="rect">
            <a:avLst/>
          </a:prstGeom>
        </p:spPr>
      </p:pic>
      <p:pic>
        <p:nvPicPr>
          <p:cNvPr id="3" name="Imagen 2">
            <a:extLst>
              <a:ext uri="{FF2B5EF4-FFF2-40B4-BE49-F238E27FC236}">
                <a16:creationId xmlns:a16="http://schemas.microsoft.com/office/drawing/2014/main" id="{E8D5750F-82C4-783B-A5CD-E573BA69C690}"/>
              </a:ext>
            </a:extLst>
          </p:cNvPr>
          <p:cNvPicPr>
            <a:picLocks noChangeAspect="1"/>
          </p:cNvPicPr>
          <p:nvPr/>
        </p:nvPicPr>
        <p:blipFill>
          <a:blip r:embed="rId6"/>
          <a:stretch>
            <a:fillRect/>
          </a:stretch>
        </p:blipFill>
        <p:spPr>
          <a:xfrm>
            <a:off x="663492" y="1713183"/>
            <a:ext cx="5544696" cy="2261137"/>
          </a:xfrm>
          <a:prstGeom prst="rect">
            <a:avLst/>
          </a:prstGeom>
        </p:spPr>
      </p:pic>
      <p:sp>
        <p:nvSpPr>
          <p:cNvPr id="6" name="AutoShape 4">
            <a:extLst>
              <a:ext uri="{FF2B5EF4-FFF2-40B4-BE49-F238E27FC236}">
                <a16:creationId xmlns:a16="http://schemas.microsoft.com/office/drawing/2014/main" id="{410B221A-0B1A-EE7C-A3C8-BD04F55E80E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7" name="Imagen 6">
            <a:extLst>
              <a:ext uri="{FF2B5EF4-FFF2-40B4-BE49-F238E27FC236}">
                <a16:creationId xmlns:a16="http://schemas.microsoft.com/office/drawing/2014/main" id="{9A3DF926-E1BC-463D-6FE1-CF49E20EAE18}"/>
              </a:ext>
            </a:extLst>
          </p:cNvPr>
          <p:cNvPicPr>
            <a:picLocks noChangeAspect="1"/>
          </p:cNvPicPr>
          <p:nvPr/>
        </p:nvPicPr>
        <p:blipFill>
          <a:blip r:embed="rId7"/>
          <a:stretch>
            <a:fillRect/>
          </a:stretch>
        </p:blipFill>
        <p:spPr>
          <a:xfrm>
            <a:off x="446077" y="4130801"/>
            <a:ext cx="5802033" cy="2254240"/>
          </a:xfrm>
          <a:prstGeom prst="rect">
            <a:avLst/>
          </a:prstGeom>
        </p:spPr>
      </p:pic>
      <p:pic>
        <p:nvPicPr>
          <p:cNvPr id="10" name="Imagen 9" descr="Diagrama&#10;&#10;Descripción generada automáticamente">
            <a:extLst>
              <a:ext uri="{FF2B5EF4-FFF2-40B4-BE49-F238E27FC236}">
                <a16:creationId xmlns:a16="http://schemas.microsoft.com/office/drawing/2014/main" id="{F724D1FF-FE03-E34D-2A05-B07C5AC02760}"/>
              </a:ext>
            </a:extLst>
          </p:cNvPr>
          <p:cNvPicPr>
            <a:picLocks noChangeAspect="1"/>
          </p:cNvPicPr>
          <p:nvPr/>
        </p:nvPicPr>
        <p:blipFill>
          <a:blip r:embed="rId8"/>
          <a:stretch>
            <a:fillRect/>
          </a:stretch>
        </p:blipFill>
        <p:spPr>
          <a:xfrm>
            <a:off x="6428746" y="2492675"/>
            <a:ext cx="5416130" cy="2562764"/>
          </a:xfrm>
          <a:prstGeom prst="rect">
            <a:avLst/>
          </a:prstGeom>
        </p:spPr>
      </p:pic>
    </p:spTree>
    <p:extLst>
      <p:ext uri="{BB962C8B-B14F-4D97-AF65-F5344CB8AC3E}">
        <p14:creationId xmlns:p14="http://schemas.microsoft.com/office/powerpoint/2010/main" val="3260800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290853C-1AFA-8011-C3E4-D803F29848C6}"/>
              </a:ext>
            </a:extLst>
          </p:cNvPr>
          <p:cNvSpPr txBox="1">
            <a:spLocks/>
          </p:cNvSpPr>
          <p:nvPr/>
        </p:nvSpPr>
        <p:spPr>
          <a:xfrm>
            <a:off x="2916594" y="681036"/>
            <a:ext cx="6358812"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Miriam Fixed" panose="020F0502020204030204" pitchFamily="49" charset="-79"/>
              </a:rPr>
              <a:t>Propuesta</a:t>
            </a:r>
          </a:p>
        </p:txBody>
      </p:sp>
      <p:sp>
        <p:nvSpPr>
          <p:cNvPr id="9" name="Rectángulo 8">
            <a:extLst>
              <a:ext uri="{FF2B5EF4-FFF2-40B4-BE49-F238E27FC236}">
                <a16:creationId xmlns:a16="http://schemas.microsoft.com/office/drawing/2014/main" id="{78ACDB90-F788-8C0A-67C9-77CA39090413}"/>
              </a:ext>
            </a:extLst>
          </p:cNvPr>
          <p:cNvSpPr/>
          <p:nvPr/>
        </p:nvSpPr>
        <p:spPr>
          <a:xfrm rot="16200000">
            <a:off x="6165364" y="-3867332"/>
            <a:ext cx="96251" cy="10782664"/>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Picture 2">
            <a:extLst>
              <a:ext uri="{FF2B5EF4-FFF2-40B4-BE49-F238E27FC236}">
                <a16:creationId xmlns:a16="http://schemas.microsoft.com/office/drawing/2014/main" id="{9126B39A-15FF-07B4-9986-94671CDCA5D5}"/>
              </a:ext>
            </a:extLst>
          </p:cNvPr>
          <p:cNvPicPr>
            <a:picLocks noChangeAspect="1" noChangeArrowheads="1"/>
          </p:cNvPicPr>
          <p:nvPr/>
        </p:nvPicPr>
        <p:blipFill>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822157" y="618942"/>
            <a:ext cx="1862406" cy="78686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Logotipo&#10;&#10;Descripción generada automáticamente con confianza media">
            <a:extLst>
              <a:ext uri="{FF2B5EF4-FFF2-40B4-BE49-F238E27FC236}">
                <a16:creationId xmlns:a16="http://schemas.microsoft.com/office/drawing/2014/main" id="{7885DE78-DDCB-6392-DABD-32131AEFF551}"/>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8027" y="367073"/>
            <a:ext cx="1026795" cy="1038735"/>
          </a:xfrm>
          <a:prstGeom prst="rect">
            <a:avLst/>
          </a:prstGeom>
        </p:spPr>
      </p:pic>
      <p:pic>
        <p:nvPicPr>
          <p:cNvPr id="2" name="Imagen 1" descr="Texto&#10;&#10;Descripción generada automáticamente">
            <a:extLst>
              <a:ext uri="{FF2B5EF4-FFF2-40B4-BE49-F238E27FC236}">
                <a16:creationId xmlns:a16="http://schemas.microsoft.com/office/drawing/2014/main" id="{C41C0168-F092-71DA-C23E-16E67AEBCC5E}"/>
              </a:ext>
            </a:extLst>
          </p:cNvPr>
          <p:cNvPicPr>
            <a:picLocks noChangeAspect="1"/>
          </p:cNvPicPr>
          <p:nvPr/>
        </p:nvPicPr>
        <p:blipFill rotWithShape="1">
          <a:blip r:embed="rId6"/>
          <a:srcRect l="4024" r="-201" b="602"/>
          <a:stretch/>
        </p:blipFill>
        <p:spPr>
          <a:xfrm>
            <a:off x="2648758" y="1720790"/>
            <a:ext cx="6879820" cy="2366906"/>
          </a:xfrm>
          <a:prstGeom prst="rect">
            <a:avLst/>
          </a:prstGeom>
        </p:spPr>
      </p:pic>
      <p:pic>
        <p:nvPicPr>
          <p:cNvPr id="10" name="Imagen 9" descr="Texto&#10;&#10;Descripción generada automáticamente">
            <a:extLst>
              <a:ext uri="{FF2B5EF4-FFF2-40B4-BE49-F238E27FC236}">
                <a16:creationId xmlns:a16="http://schemas.microsoft.com/office/drawing/2014/main" id="{DF333A4F-F6B9-85B7-F446-125368B03189}"/>
              </a:ext>
            </a:extLst>
          </p:cNvPr>
          <p:cNvPicPr>
            <a:picLocks noChangeAspect="1"/>
          </p:cNvPicPr>
          <p:nvPr/>
        </p:nvPicPr>
        <p:blipFill>
          <a:blip r:embed="rId7"/>
          <a:stretch>
            <a:fillRect/>
          </a:stretch>
        </p:blipFill>
        <p:spPr>
          <a:xfrm>
            <a:off x="2647591" y="4357059"/>
            <a:ext cx="7457536" cy="2255808"/>
          </a:xfrm>
          <a:prstGeom prst="rect">
            <a:avLst/>
          </a:prstGeom>
        </p:spPr>
      </p:pic>
    </p:spTree>
    <p:extLst>
      <p:ext uri="{BB962C8B-B14F-4D97-AF65-F5344CB8AC3E}">
        <p14:creationId xmlns:p14="http://schemas.microsoft.com/office/powerpoint/2010/main" val="737581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290853C-1AFA-8011-C3E4-D803F29848C6}"/>
              </a:ext>
            </a:extLst>
          </p:cNvPr>
          <p:cNvSpPr txBox="1">
            <a:spLocks/>
          </p:cNvSpPr>
          <p:nvPr/>
        </p:nvSpPr>
        <p:spPr>
          <a:xfrm>
            <a:off x="2916594" y="681036"/>
            <a:ext cx="6358812"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Miriam Fixed" panose="020F0502020204030204" pitchFamily="49" charset="-79"/>
              </a:rPr>
              <a:t>Siguientes pasos</a:t>
            </a:r>
          </a:p>
        </p:txBody>
      </p:sp>
      <p:sp>
        <p:nvSpPr>
          <p:cNvPr id="9" name="Rectángulo 8">
            <a:extLst>
              <a:ext uri="{FF2B5EF4-FFF2-40B4-BE49-F238E27FC236}">
                <a16:creationId xmlns:a16="http://schemas.microsoft.com/office/drawing/2014/main" id="{78ACDB90-F788-8C0A-67C9-77CA39090413}"/>
              </a:ext>
            </a:extLst>
          </p:cNvPr>
          <p:cNvSpPr/>
          <p:nvPr/>
        </p:nvSpPr>
        <p:spPr>
          <a:xfrm rot="16200000">
            <a:off x="6165364" y="-3867332"/>
            <a:ext cx="96251" cy="10782664"/>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3" name="Picture 2">
            <a:extLst>
              <a:ext uri="{FF2B5EF4-FFF2-40B4-BE49-F238E27FC236}">
                <a16:creationId xmlns:a16="http://schemas.microsoft.com/office/drawing/2014/main" id="{9126B39A-15FF-07B4-9986-94671CDCA5D5}"/>
              </a:ext>
            </a:extLst>
          </p:cNvPr>
          <p:cNvPicPr>
            <a:picLocks noChangeAspect="1" noChangeArrowheads="1"/>
          </p:cNvPicPr>
          <p:nvPr/>
        </p:nvPicPr>
        <p:blipFill>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822157" y="618942"/>
            <a:ext cx="1862406" cy="78686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Logotipo&#10;&#10;Descripción generada automáticamente con confianza media">
            <a:extLst>
              <a:ext uri="{FF2B5EF4-FFF2-40B4-BE49-F238E27FC236}">
                <a16:creationId xmlns:a16="http://schemas.microsoft.com/office/drawing/2014/main" id="{7885DE78-DDCB-6392-DABD-32131AEFF551}"/>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8027" y="367073"/>
            <a:ext cx="1026795" cy="1038735"/>
          </a:xfrm>
          <a:prstGeom prst="rect">
            <a:avLst/>
          </a:prstGeom>
        </p:spPr>
      </p:pic>
      <p:grpSp>
        <p:nvGrpSpPr>
          <p:cNvPr id="2" name="Grupo 1">
            <a:extLst>
              <a:ext uri="{FF2B5EF4-FFF2-40B4-BE49-F238E27FC236}">
                <a16:creationId xmlns:a16="http://schemas.microsoft.com/office/drawing/2014/main" id="{C418FE08-E12B-699D-0F9B-BADE6667133B}"/>
              </a:ext>
            </a:extLst>
          </p:cNvPr>
          <p:cNvGrpSpPr/>
          <p:nvPr/>
        </p:nvGrpSpPr>
        <p:grpSpPr>
          <a:xfrm>
            <a:off x="309818" y="1480909"/>
            <a:ext cx="10763356" cy="5266265"/>
            <a:chOff x="309818" y="1480909"/>
            <a:chExt cx="10763356" cy="5266265"/>
          </a:xfrm>
        </p:grpSpPr>
        <p:sp>
          <p:nvSpPr>
            <p:cNvPr id="3" name="Flecha: a la derecha 2">
              <a:extLst>
                <a:ext uri="{FF2B5EF4-FFF2-40B4-BE49-F238E27FC236}">
                  <a16:creationId xmlns:a16="http://schemas.microsoft.com/office/drawing/2014/main" id="{C22526A2-ED72-FEAC-3EAA-62CB38198B7E}"/>
                </a:ext>
              </a:extLst>
            </p:cNvPr>
            <p:cNvSpPr/>
            <p:nvPr/>
          </p:nvSpPr>
          <p:spPr>
            <a:xfrm>
              <a:off x="1107220" y="1480909"/>
              <a:ext cx="9168552" cy="5266265"/>
            </a:xfrm>
            <a:prstGeom prst="rightArrow">
              <a:avLst/>
            </a:prstGeom>
          </p:spPr>
          <p:style>
            <a:lnRef idx="0">
              <a:schemeClr val="dk1">
                <a:hueOff val="0"/>
                <a:satOff val="0"/>
                <a:lumOff val="0"/>
                <a:alphaOff val="0"/>
              </a:schemeClr>
            </a:lnRef>
            <a:fillRef idx="1">
              <a:schemeClr val="accent1">
                <a:tint val="40000"/>
                <a:hueOff val="0"/>
                <a:satOff val="0"/>
                <a:lumOff val="0"/>
                <a:alphaOff val="0"/>
              </a:schemeClr>
            </a:fillRef>
            <a:effectRef idx="1">
              <a:schemeClr val="accent1">
                <a:tint val="40000"/>
                <a:hueOff val="0"/>
                <a:satOff val="0"/>
                <a:lumOff val="0"/>
                <a:alphaOff val="0"/>
              </a:schemeClr>
            </a:effectRef>
            <a:fontRef idx="minor">
              <a:schemeClr val="dk1">
                <a:hueOff val="0"/>
                <a:satOff val="0"/>
                <a:lumOff val="0"/>
                <a:alphaOff val="0"/>
              </a:schemeClr>
            </a:fontRef>
          </p:style>
          <p:txBody>
            <a:bodyPr/>
            <a:lstStyle/>
            <a:p>
              <a:endParaRPr lang="es-MX"/>
            </a:p>
          </p:txBody>
        </p:sp>
        <p:sp>
          <p:nvSpPr>
            <p:cNvPr id="5" name="Forma libre: forma 4">
              <a:extLst>
                <a:ext uri="{FF2B5EF4-FFF2-40B4-BE49-F238E27FC236}">
                  <a16:creationId xmlns:a16="http://schemas.microsoft.com/office/drawing/2014/main" id="{B209E598-9C22-D9CF-B329-0A4626972536}"/>
                </a:ext>
              </a:extLst>
            </p:cNvPr>
            <p:cNvSpPr/>
            <p:nvPr/>
          </p:nvSpPr>
          <p:spPr>
            <a:xfrm>
              <a:off x="309818" y="3060788"/>
              <a:ext cx="3471914" cy="2106506"/>
            </a:xfrm>
            <a:custGeom>
              <a:avLst/>
              <a:gdLst>
                <a:gd name="connsiteX0" fmla="*/ 0 w 3471914"/>
                <a:gd name="connsiteY0" fmla="*/ 351091 h 2106506"/>
                <a:gd name="connsiteX1" fmla="*/ 351091 w 3471914"/>
                <a:gd name="connsiteY1" fmla="*/ 0 h 2106506"/>
                <a:gd name="connsiteX2" fmla="*/ 3120823 w 3471914"/>
                <a:gd name="connsiteY2" fmla="*/ 0 h 2106506"/>
                <a:gd name="connsiteX3" fmla="*/ 3471914 w 3471914"/>
                <a:gd name="connsiteY3" fmla="*/ 351091 h 2106506"/>
                <a:gd name="connsiteX4" fmla="*/ 3471914 w 3471914"/>
                <a:gd name="connsiteY4" fmla="*/ 1755415 h 2106506"/>
                <a:gd name="connsiteX5" fmla="*/ 3120823 w 3471914"/>
                <a:gd name="connsiteY5" fmla="*/ 2106506 h 2106506"/>
                <a:gd name="connsiteX6" fmla="*/ 351091 w 3471914"/>
                <a:gd name="connsiteY6" fmla="*/ 2106506 h 2106506"/>
                <a:gd name="connsiteX7" fmla="*/ 0 w 3471914"/>
                <a:gd name="connsiteY7" fmla="*/ 1755415 h 2106506"/>
                <a:gd name="connsiteX8" fmla="*/ 0 w 3471914"/>
                <a:gd name="connsiteY8" fmla="*/ 351091 h 210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1914" h="2106506">
                  <a:moveTo>
                    <a:pt x="0" y="351091"/>
                  </a:moveTo>
                  <a:cubicBezTo>
                    <a:pt x="0" y="157189"/>
                    <a:pt x="157189" y="0"/>
                    <a:pt x="351091" y="0"/>
                  </a:cubicBezTo>
                  <a:lnTo>
                    <a:pt x="3120823" y="0"/>
                  </a:lnTo>
                  <a:cubicBezTo>
                    <a:pt x="3314725" y="0"/>
                    <a:pt x="3471914" y="157189"/>
                    <a:pt x="3471914" y="351091"/>
                  </a:cubicBezTo>
                  <a:lnTo>
                    <a:pt x="3471914" y="1755415"/>
                  </a:lnTo>
                  <a:cubicBezTo>
                    <a:pt x="3471914" y="1949317"/>
                    <a:pt x="3314725" y="2106506"/>
                    <a:pt x="3120823" y="2106506"/>
                  </a:cubicBezTo>
                  <a:lnTo>
                    <a:pt x="351091" y="2106506"/>
                  </a:lnTo>
                  <a:cubicBezTo>
                    <a:pt x="157189" y="2106506"/>
                    <a:pt x="0" y="1949317"/>
                    <a:pt x="0" y="1755415"/>
                  </a:cubicBezTo>
                  <a:lnTo>
                    <a:pt x="0" y="351091"/>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shade val="80000"/>
                <a:hueOff val="0"/>
                <a:satOff val="0"/>
                <a:lumOff val="0"/>
                <a:alphaOff val="0"/>
              </a:schemeClr>
            </a:fillRef>
            <a:effectRef idx="1">
              <a:schemeClr val="accent1">
                <a:shade val="80000"/>
                <a:hueOff val="0"/>
                <a:satOff val="0"/>
                <a:lumOff val="0"/>
                <a:alphaOff val="0"/>
              </a:schemeClr>
            </a:effectRef>
            <a:fontRef idx="minor">
              <a:schemeClr val="dk1"/>
            </a:fontRef>
          </p:style>
          <p:txBody>
            <a:bodyPr spcFirstLastPara="0" vert="horz" wrap="square" lIns="156171" tIns="156171" rIns="156171" bIns="156171" numCol="1" spcCol="1270" anchor="ctr" anchorCtr="0">
              <a:noAutofit/>
            </a:bodyPr>
            <a:lstStyle/>
            <a:p>
              <a:pPr marL="0" lvl="0" indent="0" algn="just" defTabSz="622300" rtl="0">
                <a:lnSpc>
                  <a:spcPct val="90000"/>
                </a:lnSpc>
                <a:spcBef>
                  <a:spcPct val="0"/>
                </a:spcBef>
                <a:spcAft>
                  <a:spcPct val="35000"/>
                </a:spcAft>
                <a:buNone/>
              </a:pPr>
              <a:r>
                <a:rPr lang="en-US" sz="1400" kern="1200" dirty="0">
                  <a:latin typeface="Malgun Gothic"/>
                  <a:ea typeface="Malgun Gothic"/>
                </a:rPr>
                <a:t>Automatizacion del </a:t>
              </a:r>
              <a:r>
                <a:rPr lang="en-US" sz="1400" kern="1200" dirty="0" err="1">
                  <a:latin typeface="Malgun Gothic"/>
                  <a:ea typeface="Malgun Gothic"/>
                </a:rPr>
                <a:t>raspado</a:t>
              </a:r>
              <a:r>
                <a:rPr lang="en-US" sz="1400" kern="1200" dirty="0">
                  <a:latin typeface="Malgun Gothic"/>
                  <a:ea typeface="Malgun Gothic"/>
                </a:rPr>
                <a:t> o </a:t>
              </a:r>
              <a:r>
                <a:rPr lang="en-US" sz="1400" dirty="0">
                  <a:latin typeface="Malgun Gothic"/>
                  <a:ea typeface="Malgun Gothic"/>
                </a:rPr>
                <a:t>scraping</a:t>
              </a:r>
              <a:r>
                <a:rPr lang="en-US" sz="1400" kern="1200" dirty="0">
                  <a:latin typeface="Malgun Gothic"/>
                  <a:ea typeface="Malgun Gothic"/>
                </a:rPr>
                <a:t> de las </a:t>
              </a:r>
              <a:r>
                <a:rPr lang="en-US" sz="1400" kern="1200" dirty="0" err="1">
                  <a:latin typeface="Malgun Gothic"/>
                  <a:ea typeface="Malgun Gothic"/>
                </a:rPr>
                <a:t>interacciones</a:t>
              </a:r>
              <a:r>
                <a:rPr lang="en-US" sz="1400" kern="1200" dirty="0">
                  <a:latin typeface="Malgun Gothic"/>
                  <a:ea typeface="Malgun Gothic"/>
                </a:rPr>
                <a:t> y </a:t>
              </a:r>
              <a:r>
                <a:rPr lang="en-US" sz="1400" kern="1200" dirty="0" err="1">
                  <a:latin typeface="Malgun Gothic"/>
                  <a:ea typeface="Malgun Gothic"/>
                </a:rPr>
                <a:t>dms</a:t>
              </a:r>
              <a:r>
                <a:rPr lang="en-US" sz="1400" kern="1200" dirty="0">
                  <a:latin typeface="Malgun Gothic"/>
                  <a:ea typeface="Malgun Gothic"/>
                </a:rPr>
                <a:t> </a:t>
              </a:r>
              <a:r>
                <a:rPr lang="en-US" sz="1400" kern="1200" dirty="0" err="1">
                  <a:latin typeface="Malgun Gothic"/>
                  <a:ea typeface="Malgun Gothic"/>
                </a:rPr>
                <a:t>en</a:t>
              </a:r>
              <a:r>
                <a:rPr lang="en-US" sz="1400" kern="1200" dirty="0">
                  <a:latin typeface="Malgun Gothic"/>
                  <a:ea typeface="Malgun Gothic"/>
                </a:rPr>
                <a:t> la </a:t>
              </a:r>
              <a:r>
                <a:rPr lang="en-US" sz="1400" kern="1200" dirty="0" err="1">
                  <a:latin typeface="Malgun Gothic"/>
                  <a:ea typeface="Malgun Gothic"/>
                </a:rPr>
                <a:t>cuenta</a:t>
              </a:r>
              <a:r>
                <a:rPr lang="en-US" sz="1400" kern="1200" dirty="0">
                  <a:latin typeface="Malgun Gothic"/>
                  <a:ea typeface="Malgun Gothic"/>
                </a:rPr>
                <a:t> de X de Hey, banco para </a:t>
              </a:r>
              <a:r>
                <a:rPr lang="en-US" sz="1400" kern="1200" dirty="0" err="1">
                  <a:latin typeface="Malgun Gothic"/>
                  <a:ea typeface="Malgun Gothic"/>
                </a:rPr>
                <a:t>agilizar</a:t>
              </a:r>
              <a:r>
                <a:rPr lang="en-US" sz="1400" kern="1200" dirty="0">
                  <a:latin typeface="Malgun Gothic"/>
                  <a:ea typeface="Malgun Gothic"/>
                </a:rPr>
                <a:t> la </a:t>
              </a:r>
              <a:r>
                <a:rPr lang="en-US" sz="1400" kern="1200" dirty="0" err="1">
                  <a:latin typeface="Malgun Gothic"/>
                  <a:ea typeface="Malgun Gothic"/>
                </a:rPr>
                <a:t>generación</a:t>
              </a:r>
              <a:r>
                <a:rPr lang="en-US" sz="1400" kern="1200" dirty="0">
                  <a:latin typeface="Malgun Gothic"/>
                  <a:ea typeface="Malgun Gothic"/>
                </a:rPr>
                <a:t> de bases de </a:t>
              </a:r>
              <a:r>
                <a:rPr lang="en-US" sz="1400" kern="1200" dirty="0" err="1">
                  <a:latin typeface="Malgun Gothic"/>
                  <a:ea typeface="Malgun Gothic"/>
                </a:rPr>
                <a:t>datos</a:t>
              </a:r>
              <a:r>
                <a:rPr lang="en-US" sz="1400" dirty="0">
                  <a:latin typeface="Malgun Gothic"/>
                  <a:ea typeface="Malgun Gothic"/>
                </a:rPr>
                <a:t>.</a:t>
              </a:r>
              <a:endParaRPr lang="en-US" sz="1400" kern="1200" dirty="0">
                <a:latin typeface="Malgun Gothic"/>
                <a:ea typeface="Malgun Gothic"/>
              </a:endParaRPr>
            </a:p>
          </p:txBody>
        </p:sp>
        <p:sp>
          <p:nvSpPr>
            <p:cNvPr id="6" name="Forma libre: forma 5">
              <a:extLst>
                <a:ext uri="{FF2B5EF4-FFF2-40B4-BE49-F238E27FC236}">
                  <a16:creationId xmlns:a16="http://schemas.microsoft.com/office/drawing/2014/main" id="{3BF64E22-C9F7-D05E-1F6A-74A2CADFA49C}"/>
                </a:ext>
              </a:extLst>
            </p:cNvPr>
            <p:cNvSpPr/>
            <p:nvPr/>
          </p:nvSpPr>
          <p:spPr>
            <a:xfrm>
              <a:off x="3955539" y="3060788"/>
              <a:ext cx="3471914" cy="2106506"/>
            </a:xfrm>
            <a:custGeom>
              <a:avLst/>
              <a:gdLst>
                <a:gd name="connsiteX0" fmla="*/ 0 w 3471914"/>
                <a:gd name="connsiteY0" fmla="*/ 351091 h 2106506"/>
                <a:gd name="connsiteX1" fmla="*/ 351091 w 3471914"/>
                <a:gd name="connsiteY1" fmla="*/ 0 h 2106506"/>
                <a:gd name="connsiteX2" fmla="*/ 3120823 w 3471914"/>
                <a:gd name="connsiteY2" fmla="*/ 0 h 2106506"/>
                <a:gd name="connsiteX3" fmla="*/ 3471914 w 3471914"/>
                <a:gd name="connsiteY3" fmla="*/ 351091 h 2106506"/>
                <a:gd name="connsiteX4" fmla="*/ 3471914 w 3471914"/>
                <a:gd name="connsiteY4" fmla="*/ 1755415 h 2106506"/>
                <a:gd name="connsiteX5" fmla="*/ 3120823 w 3471914"/>
                <a:gd name="connsiteY5" fmla="*/ 2106506 h 2106506"/>
                <a:gd name="connsiteX6" fmla="*/ 351091 w 3471914"/>
                <a:gd name="connsiteY6" fmla="*/ 2106506 h 2106506"/>
                <a:gd name="connsiteX7" fmla="*/ 0 w 3471914"/>
                <a:gd name="connsiteY7" fmla="*/ 1755415 h 2106506"/>
                <a:gd name="connsiteX8" fmla="*/ 0 w 3471914"/>
                <a:gd name="connsiteY8" fmla="*/ 351091 h 210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1914" h="2106506">
                  <a:moveTo>
                    <a:pt x="0" y="351091"/>
                  </a:moveTo>
                  <a:cubicBezTo>
                    <a:pt x="0" y="157189"/>
                    <a:pt x="157189" y="0"/>
                    <a:pt x="351091" y="0"/>
                  </a:cubicBezTo>
                  <a:lnTo>
                    <a:pt x="3120823" y="0"/>
                  </a:lnTo>
                  <a:cubicBezTo>
                    <a:pt x="3314725" y="0"/>
                    <a:pt x="3471914" y="157189"/>
                    <a:pt x="3471914" y="351091"/>
                  </a:cubicBezTo>
                  <a:lnTo>
                    <a:pt x="3471914" y="1755415"/>
                  </a:lnTo>
                  <a:cubicBezTo>
                    <a:pt x="3471914" y="1949317"/>
                    <a:pt x="3314725" y="2106506"/>
                    <a:pt x="3120823" y="2106506"/>
                  </a:cubicBezTo>
                  <a:lnTo>
                    <a:pt x="351091" y="2106506"/>
                  </a:lnTo>
                  <a:cubicBezTo>
                    <a:pt x="157189" y="2106506"/>
                    <a:pt x="0" y="1949317"/>
                    <a:pt x="0" y="1755415"/>
                  </a:cubicBezTo>
                  <a:lnTo>
                    <a:pt x="0" y="351091"/>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shade val="80000"/>
                <a:hueOff val="272799"/>
                <a:satOff val="-28446"/>
                <a:lumOff val="19110"/>
                <a:alphaOff val="0"/>
              </a:schemeClr>
            </a:fillRef>
            <a:effectRef idx="1">
              <a:schemeClr val="accent1">
                <a:shade val="80000"/>
                <a:hueOff val="272799"/>
                <a:satOff val="-28446"/>
                <a:lumOff val="19110"/>
                <a:alphaOff val="0"/>
              </a:schemeClr>
            </a:effectRef>
            <a:fontRef idx="minor">
              <a:schemeClr val="dk1"/>
            </a:fontRef>
          </p:style>
          <p:txBody>
            <a:bodyPr spcFirstLastPara="0" vert="horz" wrap="square" lIns="156171" tIns="156171" rIns="156171" bIns="156171" numCol="1" spcCol="1270" anchor="ctr" anchorCtr="0">
              <a:noAutofit/>
            </a:bodyPr>
            <a:lstStyle/>
            <a:p>
              <a:pPr marL="0" lvl="0" indent="0" algn="ctr" defTabSz="622300" rtl="0">
                <a:lnSpc>
                  <a:spcPct val="90000"/>
                </a:lnSpc>
                <a:spcBef>
                  <a:spcPct val="0"/>
                </a:spcBef>
                <a:spcAft>
                  <a:spcPct val="35000"/>
                </a:spcAft>
                <a:buNone/>
              </a:pPr>
              <a:r>
                <a:rPr lang="en-US" sz="1400" kern="1200" err="1">
                  <a:latin typeface="Malgun Gothic" panose="020B0503020000020004" pitchFamily="34" charset="-127"/>
                  <a:ea typeface="Malgun Gothic" panose="020B0503020000020004" pitchFamily="34" charset="-127"/>
                </a:rPr>
                <a:t>Realizar</a:t>
              </a:r>
              <a:r>
                <a:rPr lang="en-US" sz="1400" kern="1200">
                  <a:latin typeface="Malgun Gothic" panose="020B0503020000020004" pitchFamily="34" charset="-127"/>
                  <a:ea typeface="Malgun Gothic" panose="020B0503020000020004" pitchFamily="34" charset="-127"/>
                </a:rPr>
                <a:t> fine-tunning y añadir un mecanismo de atención al LLM para </a:t>
              </a:r>
              <a:r>
                <a:rPr lang="en-US" sz="1400" kern="1200" err="1">
                  <a:latin typeface="Malgun Gothic" panose="020B0503020000020004" pitchFamily="34" charset="-127"/>
                  <a:ea typeface="Malgun Gothic" panose="020B0503020000020004" pitchFamily="34" charset="-127"/>
                </a:rPr>
                <a:t>mejorar</a:t>
              </a:r>
              <a:r>
                <a:rPr lang="en-US" sz="1400" kern="1200">
                  <a:latin typeface="Malgun Gothic" panose="020B0503020000020004" pitchFamily="34" charset="-127"/>
                  <a:ea typeface="Malgun Gothic" panose="020B0503020000020004" pitchFamily="34" charset="-127"/>
                </a:rPr>
                <a:t> la </a:t>
              </a:r>
              <a:r>
                <a:rPr lang="en-US" sz="1400" kern="1200" err="1">
                  <a:latin typeface="Malgun Gothic" panose="020B0503020000020004" pitchFamily="34" charset="-127"/>
                  <a:ea typeface="Malgun Gothic" panose="020B0503020000020004" pitchFamily="34" charset="-127"/>
                </a:rPr>
                <a:t>correcta</a:t>
              </a:r>
              <a:r>
                <a:rPr lang="en-US" sz="1400" kern="1200">
                  <a:latin typeface="Malgun Gothic" panose="020B0503020000020004" pitchFamily="34" charset="-127"/>
                  <a:ea typeface="Malgun Gothic" panose="020B0503020000020004" pitchFamily="34" charset="-127"/>
                </a:rPr>
                <a:t> </a:t>
              </a:r>
              <a:r>
                <a:rPr lang="en-US" sz="1400" kern="1200" err="1">
                  <a:latin typeface="Malgun Gothic" panose="020B0503020000020004" pitchFamily="34" charset="-127"/>
                  <a:ea typeface="Malgun Gothic" panose="020B0503020000020004" pitchFamily="34" charset="-127"/>
                </a:rPr>
                <a:t>clasificación</a:t>
              </a:r>
              <a:r>
                <a:rPr lang="en-US" sz="1400" kern="1200">
                  <a:latin typeface="Malgun Gothic" panose="020B0503020000020004" pitchFamily="34" charset="-127"/>
                  <a:ea typeface="Malgun Gothic" panose="020B0503020000020004" pitchFamily="34" charset="-127"/>
                </a:rPr>
                <a:t> de </a:t>
              </a:r>
              <a:r>
                <a:rPr lang="en-US" sz="1400" kern="1200" err="1">
                  <a:latin typeface="Malgun Gothic" panose="020B0503020000020004" pitchFamily="34" charset="-127"/>
                  <a:ea typeface="Malgun Gothic" panose="020B0503020000020004" pitchFamily="34" charset="-127"/>
                </a:rPr>
                <a:t>sentimiento</a:t>
              </a:r>
              <a:r>
                <a:rPr lang="en-US" sz="1400" kern="1200">
                  <a:latin typeface="Malgun Gothic" panose="020B0503020000020004" pitchFamily="34" charset="-127"/>
                  <a:ea typeface="Malgun Gothic" panose="020B0503020000020004" pitchFamily="34" charset="-127"/>
                </a:rPr>
                <a:t> de tweets que </a:t>
              </a:r>
              <a:r>
                <a:rPr lang="en-US" sz="1400" kern="1200" err="1">
                  <a:latin typeface="Malgun Gothic" panose="020B0503020000020004" pitchFamily="34" charset="-127"/>
                  <a:ea typeface="Malgun Gothic" panose="020B0503020000020004" pitchFamily="34" charset="-127"/>
                </a:rPr>
                <a:t>contienen</a:t>
              </a:r>
              <a:r>
                <a:rPr lang="en-US" sz="1400" kern="1200">
                  <a:latin typeface="Malgun Gothic" panose="020B0503020000020004" pitchFamily="34" charset="-127"/>
                  <a:ea typeface="Malgun Gothic" panose="020B0503020000020004" pitchFamily="34" charset="-127"/>
                </a:rPr>
                <a:t> </a:t>
              </a:r>
              <a:r>
                <a:rPr lang="en-US" sz="1400" kern="1200" err="1">
                  <a:latin typeface="Malgun Gothic" panose="020B0503020000020004" pitchFamily="34" charset="-127"/>
                  <a:ea typeface="Malgun Gothic" panose="020B0503020000020004" pitchFamily="34" charset="-127"/>
                </a:rPr>
                <a:t>sarcasmo</a:t>
              </a:r>
              <a:r>
                <a:rPr lang="en-US" sz="1400" kern="1200">
                  <a:latin typeface="Malgun Gothic" panose="020B0503020000020004" pitchFamily="34" charset="-127"/>
                  <a:ea typeface="Malgun Gothic" panose="020B0503020000020004" pitchFamily="34" charset="-127"/>
                </a:rPr>
                <a:t>.</a:t>
              </a:r>
            </a:p>
          </p:txBody>
        </p:sp>
        <p:sp>
          <p:nvSpPr>
            <p:cNvPr id="7" name="Forma libre: forma 6">
              <a:extLst>
                <a:ext uri="{FF2B5EF4-FFF2-40B4-BE49-F238E27FC236}">
                  <a16:creationId xmlns:a16="http://schemas.microsoft.com/office/drawing/2014/main" id="{DDF3BEBE-CA15-E151-CDAD-82AA3B2A0FDF}"/>
                </a:ext>
              </a:extLst>
            </p:cNvPr>
            <p:cNvSpPr/>
            <p:nvPr/>
          </p:nvSpPr>
          <p:spPr>
            <a:xfrm>
              <a:off x="7601260" y="3060788"/>
              <a:ext cx="3471914" cy="2106506"/>
            </a:xfrm>
            <a:custGeom>
              <a:avLst/>
              <a:gdLst>
                <a:gd name="connsiteX0" fmla="*/ 0 w 3471914"/>
                <a:gd name="connsiteY0" fmla="*/ 351091 h 2106506"/>
                <a:gd name="connsiteX1" fmla="*/ 351091 w 3471914"/>
                <a:gd name="connsiteY1" fmla="*/ 0 h 2106506"/>
                <a:gd name="connsiteX2" fmla="*/ 3120823 w 3471914"/>
                <a:gd name="connsiteY2" fmla="*/ 0 h 2106506"/>
                <a:gd name="connsiteX3" fmla="*/ 3471914 w 3471914"/>
                <a:gd name="connsiteY3" fmla="*/ 351091 h 2106506"/>
                <a:gd name="connsiteX4" fmla="*/ 3471914 w 3471914"/>
                <a:gd name="connsiteY4" fmla="*/ 1755415 h 2106506"/>
                <a:gd name="connsiteX5" fmla="*/ 3120823 w 3471914"/>
                <a:gd name="connsiteY5" fmla="*/ 2106506 h 2106506"/>
                <a:gd name="connsiteX6" fmla="*/ 351091 w 3471914"/>
                <a:gd name="connsiteY6" fmla="*/ 2106506 h 2106506"/>
                <a:gd name="connsiteX7" fmla="*/ 0 w 3471914"/>
                <a:gd name="connsiteY7" fmla="*/ 1755415 h 2106506"/>
                <a:gd name="connsiteX8" fmla="*/ 0 w 3471914"/>
                <a:gd name="connsiteY8" fmla="*/ 351091 h 210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1914" h="2106506">
                  <a:moveTo>
                    <a:pt x="0" y="351091"/>
                  </a:moveTo>
                  <a:cubicBezTo>
                    <a:pt x="0" y="157189"/>
                    <a:pt x="157189" y="0"/>
                    <a:pt x="351091" y="0"/>
                  </a:cubicBezTo>
                  <a:lnTo>
                    <a:pt x="3120823" y="0"/>
                  </a:lnTo>
                  <a:cubicBezTo>
                    <a:pt x="3314725" y="0"/>
                    <a:pt x="3471914" y="157189"/>
                    <a:pt x="3471914" y="351091"/>
                  </a:cubicBezTo>
                  <a:lnTo>
                    <a:pt x="3471914" y="1755415"/>
                  </a:lnTo>
                  <a:cubicBezTo>
                    <a:pt x="3471914" y="1949317"/>
                    <a:pt x="3314725" y="2106506"/>
                    <a:pt x="3120823" y="2106506"/>
                  </a:cubicBezTo>
                  <a:lnTo>
                    <a:pt x="351091" y="2106506"/>
                  </a:lnTo>
                  <a:cubicBezTo>
                    <a:pt x="157189" y="2106506"/>
                    <a:pt x="0" y="1949317"/>
                    <a:pt x="0" y="1755415"/>
                  </a:cubicBezTo>
                  <a:lnTo>
                    <a:pt x="0" y="351091"/>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shade val="80000"/>
                <a:hueOff val="545598"/>
                <a:satOff val="-56892"/>
                <a:lumOff val="38221"/>
                <a:alphaOff val="0"/>
              </a:schemeClr>
            </a:fillRef>
            <a:effectRef idx="1">
              <a:schemeClr val="accent1">
                <a:shade val="80000"/>
                <a:hueOff val="545598"/>
                <a:satOff val="-56892"/>
                <a:lumOff val="38221"/>
                <a:alphaOff val="0"/>
              </a:schemeClr>
            </a:effectRef>
            <a:fontRef idx="minor">
              <a:schemeClr val="dk1"/>
            </a:fontRef>
          </p:style>
          <p:txBody>
            <a:bodyPr spcFirstLastPara="0" vert="horz" wrap="square" lIns="156171" tIns="156171" rIns="156171" bIns="156171" numCol="1" spcCol="1270" anchor="ctr" anchorCtr="0">
              <a:noAutofit/>
            </a:bodyPr>
            <a:lstStyle/>
            <a:p>
              <a:pPr marL="0" lvl="0" indent="0" algn="ctr" defTabSz="622300" rtl="0">
                <a:lnSpc>
                  <a:spcPct val="90000"/>
                </a:lnSpc>
                <a:spcBef>
                  <a:spcPct val="0"/>
                </a:spcBef>
                <a:spcAft>
                  <a:spcPct val="35000"/>
                </a:spcAft>
                <a:buNone/>
              </a:pPr>
              <a:r>
                <a:rPr lang="en-US" sz="1400" kern="1200">
                  <a:latin typeface="Malgun Gothic" panose="020B0503020000020004" pitchFamily="34" charset="-127"/>
                  <a:ea typeface="Malgun Gothic" panose="020B0503020000020004" pitchFamily="34" charset="-127"/>
                </a:rPr>
                <a:t>Aumentar el número de interacciones de la base de datos para analizar el flujo de tópicos en el tiempo de manera eficiente y descubrir más áreas de oportunidad en las que se puede mejorar.</a:t>
              </a:r>
            </a:p>
          </p:txBody>
        </p:sp>
      </p:grpSp>
    </p:spTree>
    <p:extLst>
      <p:ext uri="{BB962C8B-B14F-4D97-AF65-F5344CB8AC3E}">
        <p14:creationId xmlns:p14="http://schemas.microsoft.com/office/powerpoint/2010/main" val="3402440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diagonales redondeadas 4">
            <a:extLst>
              <a:ext uri="{FF2B5EF4-FFF2-40B4-BE49-F238E27FC236}">
                <a16:creationId xmlns:a16="http://schemas.microsoft.com/office/drawing/2014/main" id="{79B5DA30-9AC6-23C1-46CF-4038F63448A6}"/>
              </a:ext>
            </a:extLst>
          </p:cNvPr>
          <p:cNvSpPr/>
          <p:nvPr/>
        </p:nvSpPr>
        <p:spPr>
          <a:xfrm>
            <a:off x="10186737" y="0"/>
            <a:ext cx="2021305" cy="4852739"/>
          </a:xfrm>
          <a:prstGeom prst="round2DiagRect">
            <a:avLst>
              <a:gd name="adj1" fmla="val 50000"/>
              <a:gd name="adj2" fmla="val 0"/>
            </a:avLst>
          </a:prstGeom>
          <a:gradFill>
            <a:gsLst>
              <a:gs pos="0">
                <a:schemeClr val="accent1">
                  <a:lumMod val="75000"/>
                </a:schemeClr>
              </a:gs>
              <a:gs pos="48000">
                <a:schemeClr val="accent4">
                  <a:lumMod val="75000"/>
                </a:schemeClr>
              </a:gs>
              <a:gs pos="100000">
                <a:schemeClr val="accent1">
                  <a:lumMod val="20000"/>
                  <a:lumOff val="80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a:extLst>
              <a:ext uri="{FF2B5EF4-FFF2-40B4-BE49-F238E27FC236}">
                <a16:creationId xmlns:a16="http://schemas.microsoft.com/office/drawing/2014/main" id="{0A5B59B2-D550-C76F-33F5-651D1D443C60}"/>
              </a:ext>
            </a:extLst>
          </p:cNvPr>
          <p:cNvSpPr/>
          <p:nvPr/>
        </p:nvSpPr>
        <p:spPr>
          <a:xfrm>
            <a:off x="-96253" y="-16042"/>
            <a:ext cx="12320337" cy="1812758"/>
          </a:xfrm>
          <a:prstGeom prst="rect">
            <a:avLst/>
          </a:prstGeom>
          <a:gradFill>
            <a:gsLst>
              <a:gs pos="0">
                <a:schemeClr val="accent1">
                  <a:lumMod val="50000"/>
                </a:schemeClr>
              </a:gs>
              <a:gs pos="48000">
                <a:srgbClr val="0A2A38"/>
              </a:gs>
              <a:gs pos="100000">
                <a:srgbClr val="155A79"/>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24F9118D-4DE9-05E9-647F-02789D8BB5E9}"/>
              </a:ext>
            </a:extLst>
          </p:cNvPr>
          <p:cNvSpPr/>
          <p:nvPr/>
        </p:nvSpPr>
        <p:spPr>
          <a:xfrm>
            <a:off x="10186737" y="4852739"/>
            <a:ext cx="2021305" cy="2037345"/>
          </a:xfrm>
          <a:prstGeom prst="rect">
            <a:avLst/>
          </a:prstGeom>
          <a:gradFill>
            <a:gsLst>
              <a:gs pos="0">
                <a:schemeClr val="accent1">
                  <a:lumMod val="50000"/>
                </a:schemeClr>
              </a:gs>
              <a:gs pos="48000">
                <a:srgbClr val="0A2A38"/>
              </a:gs>
              <a:gs pos="100000">
                <a:srgbClr val="155A79"/>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ítulo 1">
            <a:extLst>
              <a:ext uri="{FF2B5EF4-FFF2-40B4-BE49-F238E27FC236}">
                <a16:creationId xmlns:a16="http://schemas.microsoft.com/office/drawing/2014/main" id="{0B84B91A-45F4-9C01-B7FC-D45533FF7925}"/>
              </a:ext>
            </a:extLst>
          </p:cNvPr>
          <p:cNvSpPr txBox="1">
            <a:spLocks/>
          </p:cNvSpPr>
          <p:nvPr/>
        </p:nvSpPr>
        <p:spPr>
          <a:xfrm>
            <a:off x="-697831" y="480111"/>
            <a:ext cx="11486147" cy="95209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s-MX" sz="3200" dirty="0">
                <a:solidFill>
                  <a:srgbClr val="FFFFFF"/>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Reto </a:t>
            </a:r>
            <a:r>
              <a:rPr lang="es-MX" sz="3200" dirty="0" err="1">
                <a:solidFill>
                  <a:srgbClr val="FFFFFF"/>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Datathon</a:t>
            </a:r>
            <a:r>
              <a:rPr lang="es-MX" sz="3200" dirty="0">
                <a:solidFill>
                  <a:srgbClr val="FFFFFF"/>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 ITSM 2024</a:t>
            </a:r>
          </a:p>
        </p:txBody>
      </p:sp>
      <p:pic>
        <p:nvPicPr>
          <p:cNvPr id="9" name="Picture 2">
            <a:extLst>
              <a:ext uri="{FF2B5EF4-FFF2-40B4-BE49-F238E27FC236}">
                <a16:creationId xmlns:a16="http://schemas.microsoft.com/office/drawing/2014/main" id="{283960D5-0A83-971A-DF97-4D546779622D}"/>
              </a:ext>
            </a:extLst>
          </p:cNvPr>
          <p:cNvPicPr>
            <a:picLocks noChangeAspect="1" noChangeArrowheads="1"/>
          </p:cNvPicPr>
          <p:nvPr/>
        </p:nvPicPr>
        <p:blipFill>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742432" y="2251508"/>
            <a:ext cx="5251479" cy="239268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Logotipo&#10;&#10;Descripción generada automáticamente con confianza media">
            <a:extLst>
              <a:ext uri="{FF2B5EF4-FFF2-40B4-BE49-F238E27FC236}">
                <a16:creationId xmlns:a16="http://schemas.microsoft.com/office/drawing/2014/main" id="{8981D512-5F15-1DBE-E14F-9D0C94D6B427}"/>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090612" y="2444010"/>
            <a:ext cx="2021305" cy="2044810"/>
          </a:xfrm>
          <a:prstGeom prst="rect">
            <a:avLst/>
          </a:prstGeom>
        </p:spPr>
      </p:pic>
      <p:sp>
        <p:nvSpPr>
          <p:cNvPr id="11" name="Subtítulo 2">
            <a:extLst>
              <a:ext uri="{FF2B5EF4-FFF2-40B4-BE49-F238E27FC236}">
                <a16:creationId xmlns:a16="http://schemas.microsoft.com/office/drawing/2014/main" id="{5F60DB45-D4DC-AD61-5429-37643D385E9C}"/>
              </a:ext>
            </a:extLst>
          </p:cNvPr>
          <p:cNvSpPr txBox="1">
            <a:spLocks/>
          </p:cNvSpPr>
          <p:nvPr/>
        </p:nvSpPr>
        <p:spPr>
          <a:xfrm>
            <a:off x="7090612" y="4430718"/>
            <a:ext cx="2027257" cy="8119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b="1">
                <a:solidFill>
                  <a:schemeClr val="tx2">
                    <a:lumMod val="25000"/>
                    <a:lumOff val="75000"/>
                  </a:schemeClr>
                </a:solidFill>
                <a:effectLst>
                  <a:outerShdw blurRad="38100" dist="38100" dir="2700000" algn="tl">
                    <a:srgbClr val="000000">
                      <a:alpha val="43137"/>
                    </a:srgbClr>
                  </a:outerShdw>
                </a:effectLst>
                <a:latin typeface="Abadi Extra Light" panose="020F0502020204030204" pitchFamily="34" charset="0"/>
              </a:rPr>
              <a:t>MAAS</a:t>
            </a:r>
            <a:endParaRPr lang="es-MX" b="1" dirty="0">
              <a:solidFill>
                <a:schemeClr val="tx2">
                  <a:lumMod val="25000"/>
                  <a:lumOff val="75000"/>
                </a:schemeClr>
              </a:solidFill>
              <a:effectLst>
                <a:outerShdw blurRad="38100" dist="38100" dir="2700000" algn="tl">
                  <a:srgbClr val="000000">
                    <a:alpha val="43137"/>
                  </a:srgbClr>
                </a:outerShdw>
              </a:effectLst>
              <a:latin typeface="Abadi Extra Light" panose="020F0502020204030204" pitchFamily="34" charset="0"/>
            </a:endParaRPr>
          </a:p>
        </p:txBody>
      </p:sp>
      <p:sp>
        <p:nvSpPr>
          <p:cNvPr id="2" name="Título 1">
            <a:extLst>
              <a:ext uri="{FF2B5EF4-FFF2-40B4-BE49-F238E27FC236}">
                <a16:creationId xmlns:a16="http://schemas.microsoft.com/office/drawing/2014/main" id="{DC30336F-C96D-2973-CF4B-12280C1398E8}"/>
              </a:ext>
            </a:extLst>
          </p:cNvPr>
          <p:cNvSpPr txBox="1">
            <a:spLocks/>
          </p:cNvSpPr>
          <p:nvPr/>
        </p:nvSpPr>
        <p:spPr>
          <a:xfrm>
            <a:off x="1331496" y="4836699"/>
            <a:ext cx="6930190" cy="159938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s-MX" sz="5400" b="1">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¡Gracias!</a:t>
            </a:r>
          </a:p>
        </p:txBody>
      </p:sp>
    </p:spTree>
    <p:extLst>
      <p:ext uri="{BB962C8B-B14F-4D97-AF65-F5344CB8AC3E}">
        <p14:creationId xmlns:p14="http://schemas.microsoft.com/office/powerpoint/2010/main" val="358195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Logotipo&#10;&#10;Descripción generada automáticamente con confianza media">
            <a:extLst>
              <a:ext uri="{FF2B5EF4-FFF2-40B4-BE49-F238E27FC236}">
                <a16:creationId xmlns:a16="http://schemas.microsoft.com/office/drawing/2014/main" id="{BF5EA8A7-58B5-26A7-E734-59525178D14A}"/>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23521" y="283023"/>
            <a:ext cx="1026795" cy="1038735"/>
          </a:xfrm>
          <a:prstGeom prst="rect">
            <a:avLst/>
          </a:prstGeom>
        </p:spPr>
      </p:pic>
      <p:pic>
        <p:nvPicPr>
          <p:cNvPr id="5" name="Picture 2">
            <a:extLst>
              <a:ext uri="{FF2B5EF4-FFF2-40B4-BE49-F238E27FC236}">
                <a16:creationId xmlns:a16="http://schemas.microsoft.com/office/drawing/2014/main" id="{05670071-ED74-BCE9-BF6D-B60CC69E51F7}"/>
              </a:ext>
            </a:extLst>
          </p:cNvPr>
          <p:cNvPicPr>
            <a:picLocks noChangeAspect="1" noChangeArrowheads="1"/>
          </p:cNvPicPr>
          <p:nvPr/>
        </p:nvPicPr>
        <p:blipFill>
          <a:blip r:embed="rId4">
            <a:duotone>
              <a:schemeClr val="accent1">
                <a:shade val="45000"/>
                <a:satMod val="135000"/>
              </a:schemeClr>
              <a:prstClr val="white"/>
            </a:duotone>
            <a:alphaModFix amt="3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bwMode="auto">
          <a:xfrm>
            <a:off x="966742" y="468306"/>
            <a:ext cx="1581461" cy="66816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BC41895D-95E7-7934-4A5F-08E356B4DE2B}"/>
              </a:ext>
            </a:extLst>
          </p:cNvPr>
          <p:cNvSpPr>
            <a:spLocks noGrp="1" noRot="1" noMove="1" noResize="1" noEditPoints="1" noAdjustHandles="1" noChangeArrowheads="1" noChangeShapeType="1"/>
          </p:cNvSpPr>
          <p:nvPr/>
        </p:nvSpPr>
        <p:spPr>
          <a:xfrm>
            <a:off x="-16042" y="-16042"/>
            <a:ext cx="641684" cy="6994358"/>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Título 1">
            <a:extLst>
              <a:ext uri="{FF2B5EF4-FFF2-40B4-BE49-F238E27FC236}">
                <a16:creationId xmlns:a16="http://schemas.microsoft.com/office/drawing/2014/main" id="{5FD8D55B-0C2D-EF54-1C1B-C9ACEC95F7E1}"/>
              </a:ext>
            </a:extLst>
          </p:cNvPr>
          <p:cNvSpPr txBox="1">
            <a:spLocks/>
          </p:cNvSpPr>
          <p:nvPr/>
        </p:nvSpPr>
        <p:spPr>
          <a:xfrm>
            <a:off x="3314760" y="1158347"/>
            <a:ext cx="6358812"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Miriam Fixed" panose="020F0502020204030204" pitchFamily="49" charset="-79"/>
              </a:rPr>
              <a:t>Nuestro equipo</a:t>
            </a:r>
          </a:p>
        </p:txBody>
      </p:sp>
      <p:pic>
        <p:nvPicPr>
          <p:cNvPr id="10" name="Imagen 9">
            <a:extLst>
              <a:ext uri="{FF2B5EF4-FFF2-40B4-BE49-F238E27FC236}">
                <a16:creationId xmlns:a16="http://schemas.microsoft.com/office/drawing/2014/main" id="{1ABFBC0C-F928-5134-AA13-2E0F8B9492B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959" b="99132" l="3482" r="96712">
                        <a14:foregroundMark x1="387" y1="78871" x2="22244" y2="72214"/>
                        <a14:foregroundMark x1="22244" y1="72214" x2="36944" y2="71201"/>
                        <a14:foregroundMark x1="36944" y1="71201" x2="48549" y2="77858"/>
                        <a14:foregroundMark x1="48549" y1="77858" x2="76983" y2="68162"/>
                        <a14:foregroundMark x1="76983" y1="68162" x2="89942" y2="73227"/>
                        <a14:foregroundMark x1="89942" y1="73227" x2="99420" y2="82200"/>
                        <a14:foregroundMark x1="99420" y1="82200" x2="99807" y2="99566"/>
                        <a14:foregroundMark x1="99807" y1="99566" x2="8317" y2="98842"/>
                        <a14:foregroundMark x1="8317" y1="98842" x2="580" y2="86541"/>
                        <a14:foregroundMark x1="580" y1="86541" x2="6963" y2="96671"/>
                        <a14:foregroundMark x1="6963" y1="96671" x2="15087" y2="79740"/>
                        <a14:foregroundMark x1="15087" y1="79740" x2="13540" y2="91027"/>
                        <a14:foregroundMark x1="13540" y1="91027" x2="24952" y2="81766"/>
                        <a14:foregroundMark x1="24952" y1="81766" x2="22824" y2="92909"/>
                        <a14:foregroundMark x1="22824" y1="92909" x2="33075" y2="81766"/>
                        <a14:foregroundMark x1="33075" y1="81766" x2="29400" y2="97395"/>
                        <a14:foregroundMark x1="29400" y1="97395" x2="38878" y2="84081"/>
                        <a14:foregroundMark x1="38878" y1="84081" x2="37718" y2="97974"/>
                        <a14:foregroundMark x1="37718" y1="97974" x2="54352" y2="82489"/>
                        <a14:foregroundMark x1="54352" y1="82489" x2="68859" y2="78437"/>
                        <a14:foregroundMark x1="68859" y1="78437" x2="71373" y2="97106"/>
                        <a14:foregroundMark x1="71373" y1="97106" x2="82012" y2="82779"/>
                        <a14:foregroundMark x1="82012" y1="82779" x2="85880" y2="98408"/>
                        <a14:foregroundMark x1="85880" y1="98408" x2="95358" y2="84081"/>
                        <a14:foregroundMark x1="95358" y1="84081" x2="91103" y2="93198"/>
                        <a14:foregroundMark x1="95551" y1="87410" x2="89362" y2="98698"/>
                        <a14:foregroundMark x1="89362" y1="98698" x2="1547" y2="99855"/>
                        <a14:foregroundMark x1="1547" y1="99855" x2="580" y2="77279"/>
                        <a14:foregroundMark x1="580" y1="77279" x2="3288" y2="89436"/>
                        <a14:foregroundMark x1="3288" y1="89436" x2="11219" y2="98842"/>
                        <a14:foregroundMark x1="11219" y1="98842" x2="42360" y2="97540"/>
                        <a14:foregroundMark x1="42360" y1="97540" x2="73501" y2="99276"/>
                        <a14:foregroundMark x1="73501" y1="99276" x2="89362" y2="98119"/>
                        <a14:foregroundMark x1="89362" y1="98119" x2="96132" y2="88133"/>
                        <a14:foregroundMark x1="96132" y1="88133" x2="96905" y2="99132"/>
                        <a14:foregroundMark x1="96905" y1="99132" x2="92263" y2="99276"/>
                        <a14:foregroundMark x1="66344" y1="10564" x2="35010" y2="9262"/>
                        <a14:foregroundMark x1="35010" y1="9262" x2="50484" y2="5933"/>
                        <a14:foregroundMark x1="50484" y1="5933" x2="64797" y2="8104"/>
                        <a14:foregroundMark x1="64797" y1="8104" x2="67505" y2="11577"/>
                        <a14:foregroundMark x1="387" y1="78437" x2="3482" y2="89580"/>
                        <a14:foregroundMark x1="3482" y1="89580" x2="4062" y2="76122"/>
                      </a14:backgroundRemoval>
                    </a14:imgEffect>
                  </a14:imgLayer>
                </a14:imgProps>
              </a:ext>
            </a:extLst>
          </a:blip>
          <a:stretch>
            <a:fillRect/>
          </a:stretch>
        </p:blipFill>
        <p:spPr>
          <a:xfrm>
            <a:off x="1775936" y="2412295"/>
            <a:ext cx="1450012" cy="1677942"/>
          </a:xfrm>
          <a:prstGeom prst="ellipse">
            <a:avLst/>
          </a:prstGeom>
          <a:solidFill>
            <a:schemeClr val="bg1"/>
          </a:solidFill>
          <a:ln w="38100">
            <a:solidFill>
              <a:srgbClr val="0A2A38"/>
            </a:solidFill>
          </a:ln>
          <a:effectLst>
            <a:outerShdw blurRad="50800" dist="38100" dir="2700000" algn="tl" rotWithShape="0">
              <a:prstClr val="black">
                <a:alpha val="40000"/>
              </a:prstClr>
            </a:outerShdw>
          </a:effectLst>
        </p:spPr>
      </p:pic>
      <p:pic>
        <p:nvPicPr>
          <p:cNvPr id="11" name="Imagen 10">
            <a:extLst>
              <a:ext uri="{FF2B5EF4-FFF2-40B4-BE49-F238E27FC236}">
                <a16:creationId xmlns:a16="http://schemas.microsoft.com/office/drawing/2014/main" id="{F70D1B04-68D7-0400-9217-6AB273F31992}"/>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6295" b="98901" l="132" r="96708">
                        <a14:foregroundMark x1="42713" y1="10333" x2="42713" y2="10333"/>
                        <a14:foregroundMark x1="37796" y1="11817" x2="41615" y2="11461"/>
                        <a14:foregroundMark x1="43240" y1="6295" x2="57419" y2="6295"/>
                        <a14:foregroundMark x1="10492" y1="67518" x2="38894" y2="90766"/>
                        <a14:foregroundMark x1="132" y1="60897" x2="22520" y2="58670"/>
                        <a14:foregroundMark x1="132" y1="85243" x2="2766" y2="94032"/>
                        <a14:foregroundMark x1="2766" y1="94032" x2="28709" y2="99198"/>
                        <a14:foregroundMark x1="28709" y1="99198" x2="84811" y2="99644"/>
                        <a14:foregroundMark x1="84811" y1="99644" x2="97586" y2="98070"/>
                        <a14:foregroundMark x1="97586" y1="98070" x2="95391" y2="61490"/>
                        <a14:foregroundMark x1="95391" y1="61490" x2="82529" y2="59412"/>
                        <a14:foregroundMark x1="82529" y1="59412" x2="71378" y2="54246"/>
                        <a14:foregroundMark x1="71378" y1="54246" x2="69974" y2="54246"/>
                        <a14:foregroundMark x1="7770" y1="94091" x2="24495" y2="91449"/>
                        <a14:foregroundMark x1="24495" y1="91449" x2="47191" y2="98367"/>
                        <a14:foregroundMark x1="47191" y1="98367" x2="72827" y2="64786"/>
                        <a14:foregroundMark x1="72827" y1="64786" x2="69842" y2="95873"/>
                        <a14:foregroundMark x1="69842" y1="95873" x2="78270" y2="89519"/>
                        <a14:foregroundMark x1="78270" y1="89519" x2="87752" y2="63539"/>
                        <a14:foregroundMark x1="87752" y1="63539" x2="87752" y2="86490"/>
                        <a14:foregroundMark x1="87752" y1="86490" x2="90606" y2="94834"/>
                        <a14:foregroundMark x1="90606" y1="94834" x2="96708" y2="98901"/>
                        <a14:backgroundMark x1="13828" y1="50267" x2="18745" y2="51010"/>
                      </a14:backgroundRemoval>
                    </a14:imgEffect>
                  </a14:imgLayer>
                </a14:imgProps>
              </a:ext>
            </a:extLst>
          </a:blip>
          <a:srcRect b="21967"/>
          <a:stretch/>
        </p:blipFill>
        <p:spPr>
          <a:xfrm>
            <a:off x="4357658" y="2412295"/>
            <a:ext cx="1610867" cy="1760429"/>
          </a:xfrm>
          <a:prstGeom prst="ellipse">
            <a:avLst/>
          </a:prstGeom>
          <a:solidFill>
            <a:schemeClr val="bg1"/>
          </a:solidFill>
          <a:ln w="38100">
            <a:solidFill>
              <a:schemeClr val="accent1">
                <a:lumMod val="50000"/>
              </a:schemeClr>
            </a:solidFill>
          </a:ln>
          <a:effectLst>
            <a:outerShdw blurRad="50800" dist="38100" dir="2700000" algn="tl" rotWithShape="0">
              <a:prstClr val="black">
                <a:alpha val="40000"/>
              </a:prstClr>
            </a:outerShdw>
          </a:effectLst>
        </p:spPr>
      </p:pic>
      <p:pic>
        <p:nvPicPr>
          <p:cNvPr id="12" name="Imagen 11">
            <a:extLst>
              <a:ext uri="{FF2B5EF4-FFF2-40B4-BE49-F238E27FC236}">
                <a16:creationId xmlns:a16="http://schemas.microsoft.com/office/drawing/2014/main" id="{BFA00871-4057-4EF3-B504-B17A651EA331}"/>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Lst>
          </a:blip>
          <a:srcRect t="15591" b="9261"/>
          <a:stretch/>
        </p:blipFill>
        <p:spPr>
          <a:xfrm>
            <a:off x="9641304" y="2399720"/>
            <a:ext cx="1602983" cy="1760428"/>
          </a:xfrm>
          <a:prstGeom prst="ellipse">
            <a:avLst/>
          </a:prstGeom>
          <a:solidFill>
            <a:schemeClr val="bg1"/>
          </a:solidFill>
          <a:ln w="38100">
            <a:solidFill>
              <a:schemeClr val="accent1">
                <a:lumMod val="50000"/>
              </a:schemeClr>
            </a:solidFill>
          </a:ln>
          <a:effectLst>
            <a:outerShdw blurRad="50800" dist="38100" dir="2700000" algn="tl" rotWithShape="0">
              <a:prstClr val="black">
                <a:alpha val="40000"/>
              </a:prstClr>
            </a:outerShdw>
          </a:effectLst>
        </p:spPr>
      </p:pic>
      <p:sp>
        <p:nvSpPr>
          <p:cNvPr id="13" name="Rectángulo redondeado 36">
            <a:extLst>
              <a:ext uri="{FF2B5EF4-FFF2-40B4-BE49-F238E27FC236}">
                <a16:creationId xmlns:a16="http://schemas.microsoft.com/office/drawing/2014/main" id="{73E95722-BB1C-5BE5-3ECD-F9D0A89B413C}"/>
              </a:ext>
            </a:extLst>
          </p:cNvPr>
          <p:cNvSpPr/>
          <p:nvPr/>
        </p:nvSpPr>
        <p:spPr>
          <a:xfrm>
            <a:off x="1122948" y="4192931"/>
            <a:ext cx="2535838" cy="8339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Arial" panose="020B0604020202020204" pitchFamily="34" charset="0"/>
              </a:rPr>
              <a:t>Sebastián Ramírez</a:t>
            </a:r>
          </a:p>
          <a:p>
            <a:pPr algn="ctr"/>
            <a:r>
              <a:rPr lang="es-MX" b="1"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Arial" panose="020B0604020202020204" pitchFamily="34" charset="0"/>
              </a:rPr>
              <a:t>Lic. en Matemáticas</a:t>
            </a:r>
          </a:p>
        </p:txBody>
      </p:sp>
      <p:sp>
        <p:nvSpPr>
          <p:cNvPr id="14" name="Rectángulo redondeado 36">
            <a:extLst>
              <a:ext uri="{FF2B5EF4-FFF2-40B4-BE49-F238E27FC236}">
                <a16:creationId xmlns:a16="http://schemas.microsoft.com/office/drawing/2014/main" id="{273137E9-8F61-0D1A-197B-A24883C30BBB}"/>
              </a:ext>
            </a:extLst>
          </p:cNvPr>
          <p:cNvSpPr/>
          <p:nvPr/>
        </p:nvSpPr>
        <p:spPr>
          <a:xfrm>
            <a:off x="4005247" y="4192931"/>
            <a:ext cx="2315687" cy="8339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Arial" panose="020B0604020202020204" pitchFamily="34" charset="0"/>
              </a:rPr>
              <a:t>María López</a:t>
            </a:r>
          </a:p>
          <a:p>
            <a:pPr algn="ctr"/>
            <a:r>
              <a:rPr lang="es-MX" b="1"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Arial" panose="020B0604020202020204" pitchFamily="34" charset="0"/>
              </a:rPr>
              <a:t>Lic. en Física</a:t>
            </a:r>
          </a:p>
        </p:txBody>
      </p:sp>
      <p:sp>
        <p:nvSpPr>
          <p:cNvPr id="15" name="Rectángulo redondeado 36">
            <a:extLst>
              <a:ext uri="{FF2B5EF4-FFF2-40B4-BE49-F238E27FC236}">
                <a16:creationId xmlns:a16="http://schemas.microsoft.com/office/drawing/2014/main" id="{BF238A99-C855-43A6-04C2-243890F9F8CD}"/>
              </a:ext>
            </a:extLst>
          </p:cNvPr>
          <p:cNvSpPr/>
          <p:nvPr/>
        </p:nvSpPr>
        <p:spPr>
          <a:xfrm>
            <a:off x="6704190" y="4192931"/>
            <a:ext cx="2315687" cy="83398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Arial" panose="020B0604020202020204" pitchFamily="34" charset="0"/>
              </a:rPr>
              <a:t>Alondra Matos</a:t>
            </a:r>
          </a:p>
          <a:p>
            <a:pPr algn="ctr"/>
            <a:r>
              <a:rPr lang="es-MX" b="1"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Arial" panose="020B0604020202020204" pitchFamily="34" charset="0"/>
              </a:rPr>
              <a:t>Lic. en Actuaría</a:t>
            </a:r>
          </a:p>
        </p:txBody>
      </p:sp>
      <p:sp>
        <p:nvSpPr>
          <p:cNvPr id="16" name="Rectángulo redondeado 36">
            <a:extLst>
              <a:ext uri="{FF2B5EF4-FFF2-40B4-BE49-F238E27FC236}">
                <a16:creationId xmlns:a16="http://schemas.microsoft.com/office/drawing/2014/main" id="{22839A38-41BF-D643-3502-04A64D2D4EB3}"/>
              </a:ext>
            </a:extLst>
          </p:cNvPr>
          <p:cNvSpPr/>
          <p:nvPr/>
        </p:nvSpPr>
        <p:spPr>
          <a:xfrm>
            <a:off x="9329545" y="4192931"/>
            <a:ext cx="2315687" cy="8339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Arial" panose="020B0604020202020204" pitchFamily="34" charset="0"/>
              </a:rPr>
              <a:t>Alejandra Garrido</a:t>
            </a:r>
          </a:p>
          <a:p>
            <a:pPr algn="ctr"/>
            <a:r>
              <a:rPr lang="es-MX" b="1"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Arial" panose="020B0604020202020204" pitchFamily="34" charset="0"/>
              </a:rPr>
              <a:t>Ing. Farmacéutico</a:t>
            </a:r>
          </a:p>
        </p:txBody>
      </p:sp>
      <p:sp>
        <p:nvSpPr>
          <p:cNvPr id="17" name="Rectángulo redondeado 36">
            <a:extLst>
              <a:ext uri="{FF2B5EF4-FFF2-40B4-BE49-F238E27FC236}">
                <a16:creationId xmlns:a16="http://schemas.microsoft.com/office/drawing/2014/main" id="{B1B2789A-12F1-602A-E79D-D17055E3DCE9}"/>
              </a:ext>
            </a:extLst>
          </p:cNvPr>
          <p:cNvSpPr/>
          <p:nvPr/>
        </p:nvSpPr>
        <p:spPr>
          <a:xfrm>
            <a:off x="4111367" y="5653801"/>
            <a:ext cx="4908510" cy="833988"/>
          </a:xfrm>
          <a:prstGeom prst="rect">
            <a:avLst/>
          </a:prstGeom>
          <a:gradFill flip="none" rotWithShape="1">
            <a:gsLst>
              <a:gs pos="0">
                <a:schemeClr val="accent1">
                  <a:lumMod val="75000"/>
                </a:schemeClr>
              </a:gs>
              <a:gs pos="23000">
                <a:schemeClr val="accent1">
                  <a:lumMod val="50000"/>
                </a:schemeClr>
              </a:gs>
              <a:gs pos="69000">
                <a:srgbClr val="092735"/>
              </a:gs>
              <a:gs pos="97000">
                <a:srgbClr val="092735"/>
              </a:gs>
            </a:gsLst>
            <a:lin ang="16200000" scaled="1"/>
            <a:tileRect/>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Arial" panose="020B0604020202020204" pitchFamily="34" charset="0"/>
              </a:rPr>
              <a:t>Estudiantes de Maestría en Cómputo Estadístico</a:t>
            </a:r>
          </a:p>
        </p:txBody>
      </p:sp>
      <p:sp>
        <p:nvSpPr>
          <p:cNvPr id="18" name="Rectángulo redondeado 36">
            <a:extLst>
              <a:ext uri="{FF2B5EF4-FFF2-40B4-BE49-F238E27FC236}">
                <a16:creationId xmlns:a16="http://schemas.microsoft.com/office/drawing/2014/main" id="{0E0A208B-FB3B-87DB-9BD3-47523CBF9973}"/>
              </a:ext>
            </a:extLst>
          </p:cNvPr>
          <p:cNvSpPr/>
          <p:nvPr/>
        </p:nvSpPr>
        <p:spPr>
          <a:xfrm>
            <a:off x="1343099" y="5631584"/>
            <a:ext cx="10302134" cy="833988"/>
          </a:xfrm>
          <a:prstGeom prst="rect">
            <a:avLst/>
          </a:prstGeom>
          <a:noFill/>
          <a:ln w="38100">
            <a:solidFill>
              <a:schemeClr val="accent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sz="2000" b="1" dirty="0">
              <a:solidFill>
                <a:schemeClr val="bg1"/>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Arial" panose="020B0604020202020204" pitchFamily="34" charset="0"/>
            </a:endParaRPr>
          </a:p>
        </p:txBody>
      </p:sp>
      <p:pic>
        <p:nvPicPr>
          <p:cNvPr id="19" name="Imagen 18">
            <a:extLst>
              <a:ext uri="{FF2B5EF4-FFF2-40B4-BE49-F238E27FC236}">
                <a16:creationId xmlns:a16="http://schemas.microsoft.com/office/drawing/2014/main" id="{ECFFBFCD-2558-A94D-5AA0-FBB6B9A5DE05}"/>
              </a:ext>
            </a:extLst>
          </p:cNvPr>
          <p:cNvPicPr>
            <a:picLocks noChangeAspect="1"/>
          </p:cNvPicPr>
          <p:nvPr/>
        </p:nvPicPr>
        <p:blipFill>
          <a:blip r:embed="rId12"/>
          <a:stretch>
            <a:fillRect/>
          </a:stretch>
        </p:blipFill>
        <p:spPr>
          <a:xfrm>
            <a:off x="1391226" y="5710691"/>
            <a:ext cx="2615083" cy="619661"/>
          </a:xfrm>
          <a:prstGeom prst="rect">
            <a:avLst/>
          </a:prstGeom>
        </p:spPr>
      </p:pic>
      <p:pic>
        <p:nvPicPr>
          <p:cNvPr id="20" name="Picture 2" descr="Cursos de Matemáticas en el CIMAT para Alumnos de Bachillerato">
            <a:extLst>
              <a:ext uri="{FF2B5EF4-FFF2-40B4-BE49-F238E27FC236}">
                <a16:creationId xmlns:a16="http://schemas.microsoft.com/office/drawing/2014/main" id="{56E16844-5E5A-018E-96B2-BD4F13B839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32756" y="5710691"/>
            <a:ext cx="1947567" cy="675774"/>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a:extLst>
              <a:ext uri="{FF2B5EF4-FFF2-40B4-BE49-F238E27FC236}">
                <a16:creationId xmlns:a16="http://schemas.microsoft.com/office/drawing/2014/main" id="{E61C1C7D-43B5-4C4D-9598-DFE1D28DF339}"/>
              </a:ext>
            </a:extLst>
          </p:cNvPr>
          <p:cNvPicPr>
            <a:picLocks noChangeAspect="1"/>
          </p:cNvPicPr>
          <p:nvPr/>
        </p:nvPicPr>
        <p:blipFill>
          <a:blip r:embed="rId14"/>
          <a:stretch>
            <a:fillRect/>
          </a:stretch>
        </p:blipFill>
        <p:spPr>
          <a:xfrm>
            <a:off x="7038048" y="2422861"/>
            <a:ext cx="1592284" cy="1770070"/>
          </a:xfrm>
          <a:prstGeom prst="ellipse">
            <a:avLst/>
          </a:prstGeom>
          <a:solidFill>
            <a:srgbClr val="FFF0E1"/>
          </a:solidFill>
          <a:ln w="63500" cap="rnd">
            <a:solidFill>
              <a:schemeClr val="accent1">
                <a:lumMod val="50000"/>
              </a:schemeClr>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6383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6C105AE9-E14C-856D-F12A-C4357449983D}"/>
              </a:ext>
            </a:extLst>
          </p:cNvPr>
          <p:cNvGrpSpPr/>
          <p:nvPr/>
        </p:nvGrpSpPr>
        <p:grpSpPr>
          <a:xfrm>
            <a:off x="1574198" y="1363578"/>
            <a:ext cx="10146311" cy="3902287"/>
            <a:chOff x="1030281" y="1941929"/>
            <a:chExt cx="10507579" cy="3931453"/>
          </a:xfrm>
        </p:grpSpPr>
        <p:sp>
          <p:nvSpPr>
            <p:cNvPr id="5" name="CuadroTexto 4">
              <a:extLst>
                <a:ext uri="{FF2B5EF4-FFF2-40B4-BE49-F238E27FC236}">
                  <a16:creationId xmlns:a16="http://schemas.microsoft.com/office/drawing/2014/main" id="{FF32C5F8-794A-E1CC-0EEB-66AB35A59535}"/>
                </a:ext>
              </a:extLst>
            </p:cNvPr>
            <p:cNvSpPr txBox="1"/>
            <p:nvPr/>
          </p:nvSpPr>
          <p:spPr>
            <a:xfrm>
              <a:off x="1030281" y="1941929"/>
              <a:ext cx="10507579" cy="3931453"/>
            </a:xfrm>
            <a:prstGeom prst="rect">
              <a:avLst/>
            </a:prstGeom>
            <a:noFill/>
          </p:spPr>
          <p:txBody>
            <a:bodyPr wrap="square" rtlCol="0">
              <a:spAutoFit/>
            </a:bodyPr>
            <a:lstStyle/>
            <a:p>
              <a:pPr>
                <a:lnSpc>
                  <a:spcPct val="150000"/>
                </a:lnSpc>
              </a:pPr>
              <a:r>
                <a:rPr lang="es-MX" sz="2800" dirty="0">
                  <a:solidFill>
                    <a:schemeClr val="accent1">
                      <a:lumMod val="50000"/>
                    </a:schemeClr>
                  </a:solidFill>
                  <a:effectLst>
                    <a:outerShdw blurRad="38100" dist="38100" dir="2700000" algn="tl">
                      <a:srgbClr val="000000">
                        <a:alpha val="43137"/>
                      </a:srgbClr>
                    </a:outerShdw>
                  </a:effectLst>
                  <a:latin typeface="Abadi" panose="020B0604020104020204" pitchFamily="34" charset="0"/>
                </a:rPr>
                <a:t>• Planteamiento </a:t>
              </a:r>
            </a:p>
            <a:p>
              <a:pPr lvl="1">
                <a:lnSpc>
                  <a:spcPct val="150000"/>
                </a:lnSpc>
              </a:pPr>
              <a:r>
                <a:rPr lang="es-MX" sz="2800" dirty="0">
                  <a:solidFill>
                    <a:schemeClr val="accent1">
                      <a:lumMod val="50000"/>
                    </a:schemeClr>
                  </a:solidFill>
                  <a:effectLst>
                    <a:outerShdw blurRad="38100" dist="38100" dir="2700000" algn="tl">
                      <a:srgbClr val="000000">
                        <a:alpha val="43137"/>
                      </a:srgbClr>
                    </a:outerShdw>
                  </a:effectLst>
                  <a:latin typeface="Abadi" panose="020B0604020104020204" pitchFamily="34" charset="0"/>
                </a:rPr>
                <a:t>	• Método</a:t>
              </a:r>
            </a:p>
            <a:p>
              <a:pPr lvl="2">
                <a:lnSpc>
                  <a:spcPct val="150000"/>
                </a:lnSpc>
              </a:pPr>
              <a:r>
                <a:rPr lang="es-MX" sz="2800" dirty="0">
                  <a:solidFill>
                    <a:schemeClr val="accent1">
                      <a:lumMod val="50000"/>
                    </a:schemeClr>
                  </a:solidFill>
                  <a:effectLst>
                    <a:outerShdw blurRad="38100" dist="38100" dir="2700000" algn="tl">
                      <a:srgbClr val="000000">
                        <a:alpha val="43137"/>
                      </a:srgbClr>
                    </a:outerShdw>
                  </a:effectLst>
                  <a:latin typeface="Abadi" panose="020B0604020104020204" pitchFamily="34" charset="0"/>
                </a:rPr>
                <a:t>	• Exploración</a:t>
              </a:r>
            </a:p>
            <a:p>
              <a:pPr lvl="3">
                <a:lnSpc>
                  <a:spcPct val="150000"/>
                </a:lnSpc>
              </a:pPr>
              <a:r>
                <a:rPr lang="es-MX" sz="2800" dirty="0">
                  <a:solidFill>
                    <a:schemeClr val="accent1">
                      <a:lumMod val="50000"/>
                    </a:schemeClr>
                  </a:solidFill>
                  <a:effectLst>
                    <a:outerShdw blurRad="38100" dist="38100" dir="2700000" algn="tl">
                      <a:srgbClr val="000000">
                        <a:alpha val="43137"/>
                      </a:srgbClr>
                    </a:outerShdw>
                  </a:effectLst>
                  <a:latin typeface="Abadi" panose="020B0604020104020204" pitchFamily="34" charset="0"/>
                </a:rPr>
                <a:t>		 • Análisis</a:t>
              </a:r>
            </a:p>
            <a:p>
              <a:pPr lvl="4">
                <a:lnSpc>
                  <a:spcPct val="150000"/>
                </a:lnSpc>
              </a:pPr>
              <a:r>
                <a:rPr lang="es-MX" sz="2800" dirty="0">
                  <a:solidFill>
                    <a:schemeClr val="accent1">
                      <a:lumMod val="50000"/>
                    </a:schemeClr>
                  </a:solidFill>
                  <a:effectLst>
                    <a:outerShdw blurRad="38100" dist="38100" dir="2700000" algn="tl">
                      <a:srgbClr val="000000">
                        <a:alpha val="43137"/>
                      </a:srgbClr>
                    </a:outerShdw>
                  </a:effectLst>
                  <a:latin typeface="Abadi" panose="020B0604020104020204" pitchFamily="34" charset="0"/>
                </a:rPr>
                <a:t>		 • Propuesta</a:t>
              </a:r>
            </a:p>
            <a:p>
              <a:pPr lvl="5">
                <a:lnSpc>
                  <a:spcPct val="150000"/>
                </a:lnSpc>
              </a:pPr>
              <a:r>
                <a:rPr lang="es-MX" sz="2800" dirty="0">
                  <a:solidFill>
                    <a:schemeClr val="accent1">
                      <a:lumMod val="50000"/>
                    </a:schemeClr>
                  </a:solidFill>
                  <a:effectLst>
                    <a:outerShdw blurRad="38100" dist="38100" dir="2700000" algn="tl">
                      <a:srgbClr val="000000">
                        <a:alpha val="43137"/>
                      </a:srgbClr>
                    </a:outerShdw>
                  </a:effectLst>
                  <a:latin typeface="Abadi" panose="020B0604020104020204" pitchFamily="34" charset="0"/>
                </a:rPr>
                <a:t>			 •  Siguientes pasos </a:t>
              </a:r>
            </a:p>
          </p:txBody>
        </p:sp>
        <p:grpSp>
          <p:nvGrpSpPr>
            <p:cNvPr id="6" name="Grupo 5">
              <a:extLst>
                <a:ext uri="{FF2B5EF4-FFF2-40B4-BE49-F238E27FC236}">
                  <a16:creationId xmlns:a16="http://schemas.microsoft.com/office/drawing/2014/main" id="{A9DC0B47-A100-D310-414C-F9E6E2499D4E}"/>
                </a:ext>
              </a:extLst>
            </p:cNvPr>
            <p:cNvGrpSpPr/>
            <p:nvPr/>
          </p:nvGrpSpPr>
          <p:grpSpPr>
            <a:xfrm>
              <a:off x="3677044" y="2135004"/>
              <a:ext cx="5961780" cy="3738378"/>
              <a:chOff x="3677044" y="2135004"/>
              <a:chExt cx="5961780" cy="3738378"/>
            </a:xfrm>
          </p:grpSpPr>
          <p:pic>
            <p:nvPicPr>
              <p:cNvPr id="7" name="Gráfico 6" descr="Objetivo con relleno sólido">
                <a:extLst>
                  <a:ext uri="{FF2B5EF4-FFF2-40B4-BE49-F238E27FC236}">
                    <a16:creationId xmlns:a16="http://schemas.microsoft.com/office/drawing/2014/main" id="{638C0736-4713-CC05-9E9C-D9AB866EF4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77044" y="2135004"/>
                <a:ext cx="473242" cy="473242"/>
              </a:xfrm>
              <a:prstGeom prst="rect">
                <a:avLst/>
              </a:prstGeom>
            </p:spPr>
          </p:pic>
          <p:pic>
            <p:nvPicPr>
              <p:cNvPr id="8" name="Gráfico 7" descr="Flechas de cheurón con relleno sólido">
                <a:extLst>
                  <a:ext uri="{FF2B5EF4-FFF2-40B4-BE49-F238E27FC236}">
                    <a16:creationId xmlns:a16="http://schemas.microsoft.com/office/drawing/2014/main" id="{C2EA45A3-BC08-EE14-3141-5FA7DD7C49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8625" y="2824774"/>
                <a:ext cx="401662" cy="401662"/>
              </a:xfrm>
              <a:prstGeom prst="rect">
                <a:avLst/>
              </a:prstGeom>
            </p:spPr>
          </p:pic>
          <p:pic>
            <p:nvPicPr>
              <p:cNvPr id="9" name="Gráfico 8" descr="Investigación con relleno sólido">
                <a:extLst>
                  <a:ext uri="{FF2B5EF4-FFF2-40B4-BE49-F238E27FC236}">
                    <a16:creationId xmlns:a16="http://schemas.microsoft.com/office/drawing/2014/main" id="{596AA649-5A7D-03D8-4A75-471AB64738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59599" y="3486272"/>
                <a:ext cx="467669" cy="467669"/>
              </a:xfrm>
              <a:prstGeom prst="rect">
                <a:avLst/>
              </a:prstGeom>
            </p:spPr>
          </p:pic>
          <p:pic>
            <p:nvPicPr>
              <p:cNvPr id="10" name="Gráfico 9" descr="Estadísticas con relleno sólido">
                <a:extLst>
                  <a:ext uri="{FF2B5EF4-FFF2-40B4-BE49-F238E27FC236}">
                    <a16:creationId xmlns:a16="http://schemas.microsoft.com/office/drawing/2014/main" id="{D369D7AA-5F8F-5455-1DA0-00432AD965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3310" y="4039435"/>
                <a:ext cx="467669" cy="467669"/>
              </a:xfrm>
              <a:prstGeom prst="rect">
                <a:avLst/>
              </a:prstGeom>
            </p:spPr>
          </p:pic>
          <p:pic>
            <p:nvPicPr>
              <p:cNvPr id="11" name="Gráfico 10" descr="Bombilla y equipo contorno">
                <a:extLst>
                  <a:ext uri="{FF2B5EF4-FFF2-40B4-BE49-F238E27FC236}">
                    <a16:creationId xmlns:a16="http://schemas.microsoft.com/office/drawing/2014/main" id="{6F6F6F9E-4EB6-7B04-C76B-CFC5381F86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22647" y="4683567"/>
                <a:ext cx="467669" cy="467669"/>
              </a:xfrm>
              <a:prstGeom prst="rect">
                <a:avLst/>
              </a:prstGeom>
            </p:spPr>
          </p:pic>
          <p:pic>
            <p:nvPicPr>
              <p:cNvPr id="12" name="Gráfico 11" descr="Futuro con relleno sólido">
                <a:extLst>
                  <a:ext uri="{FF2B5EF4-FFF2-40B4-BE49-F238E27FC236}">
                    <a16:creationId xmlns:a16="http://schemas.microsoft.com/office/drawing/2014/main" id="{F6C94F0A-671B-569A-8C1B-71F469D5D4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69756" y="5504314"/>
                <a:ext cx="369068" cy="369068"/>
              </a:xfrm>
              <a:prstGeom prst="rect">
                <a:avLst/>
              </a:prstGeom>
            </p:spPr>
          </p:pic>
        </p:grpSp>
      </p:grpSp>
      <p:pic>
        <p:nvPicPr>
          <p:cNvPr id="14" name="Imagen 13" descr="Logotipo&#10;&#10;Descripción generada automáticamente con confianza media">
            <a:extLst>
              <a:ext uri="{FF2B5EF4-FFF2-40B4-BE49-F238E27FC236}">
                <a16:creationId xmlns:a16="http://schemas.microsoft.com/office/drawing/2014/main" id="{6A85D339-65E2-C556-ABED-FD2BBCC8933D}"/>
              </a:ext>
            </a:extLst>
          </p:cNvPr>
          <p:cNvPicPr>
            <a:picLocks noChangeAspect="1"/>
          </p:cNvPicPr>
          <p:nvPr/>
        </p:nvPicPr>
        <p:blipFill>
          <a:blip r:embed="rId14">
            <a:alphaModFix amt="35000"/>
            <a:extLst>
              <a:ext uri="{BEBA8EAE-BF5A-486C-A8C5-ECC9F3942E4B}">
                <a14:imgProps xmlns:a14="http://schemas.microsoft.com/office/drawing/2010/main">
                  <a14:imgLayer r:embed="rId1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998512" y="5718031"/>
            <a:ext cx="1026795" cy="1038735"/>
          </a:xfrm>
          <a:prstGeom prst="rect">
            <a:avLst/>
          </a:prstGeom>
        </p:spPr>
      </p:pic>
      <p:pic>
        <p:nvPicPr>
          <p:cNvPr id="15" name="Picture 2">
            <a:extLst>
              <a:ext uri="{FF2B5EF4-FFF2-40B4-BE49-F238E27FC236}">
                <a16:creationId xmlns:a16="http://schemas.microsoft.com/office/drawing/2014/main" id="{AF2DCEA6-5773-5B41-A8E8-28B1605B0FCC}"/>
              </a:ext>
            </a:extLst>
          </p:cNvPr>
          <p:cNvPicPr>
            <a:picLocks noChangeAspect="1" noChangeArrowheads="1"/>
          </p:cNvPicPr>
          <p:nvPr/>
        </p:nvPicPr>
        <p:blipFill>
          <a:blip r:embed="rId16">
            <a:duotone>
              <a:schemeClr val="accent1">
                <a:shade val="45000"/>
                <a:satMod val="135000"/>
              </a:schemeClr>
              <a:prstClr val="white"/>
            </a:duotone>
            <a:alphaModFix amt="35000"/>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tretch>
            <a:fillRect/>
          </a:stretch>
        </p:blipFill>
        <p:spPr bwMode="auto">
          <a:xfrm>
            <a:off x="297535" y="6031650"/>
            <a:ext cx="1581461" cy="668167"/>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a:extLst>
              <a:ext uri="{FF2B5EF4-FFF2-40B4-BE49-F238E27FC236}">
                <a16:creationId xmlns:a16="http://schemas.microsoft.com/office/drawing/2014/main" id="{2C1663DC-69DA-A3CF-DCD9-9FFC5CF85A91}"/>
              </a:ext>
            </a:extLst>
          </p:cNvPr>
          <p:cNvSpPr/>
          <p:nvPr/>
        </p:nvSpPr>
        <p:spPr>
          <a:xfrm>
            <a:off x="1013535" y="1630835"/>
            <a:ext cx="93404" cy="4247616"/>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Título 1">
            <a:extLst>
              <a:ext uri="{FF2B5EF4-FFF2-40B4-BE49-F238E27FC236}">
                <a16:creationId xmlns:a16="http://schemas.microsoft.com/office/drawing/2014/main" id="{474F7D0A-4CE9-077A-3473-F5A213E67CAC}"/>
              </a:ext>
            </a:extLst>
          </p:cNvPr>
          <p:cNvSpPr txBox="1">
            <a:spLocks/>
          </p:cNvSpPr>
          <p:nvPr/>
        </p:nvSpPr>
        <p:spPr>
          <a:xfrm>
            <a:off x="3171574" y="411773"/>
            <a:ext cx="6358812"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Miriam Fixed" panose="020F0502020204030204" pitchFamily="49" charset="-79"/>
              </a:rPr>
              <a:t>Contenido</a:t>
            </a:r>
          </a:p>
        </p:txBody>
      </p:sp>
    </p:spTree>
    <p:extLst>
      <p:ext uri="{BB962C8B-B14F-4D97-AF65-F5344CB8AC3E}">
        <p14:creationId xmlns:p14="http://schemas.microsoft.com/office/powerpoint/2010/main" val="30858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422218-AD2B-97AF-2A0D-4DCC7E81B155}"/>
              </a:ext>
            </a:extLst>
          </p:cNvPr>
          <p:cNvSpPr>
            <a:spLocks noGrp="1"/>
          </p:cNvSpPr>
          <p:nvPr>
            <p:ph type="title"/>
          </p:nvPr>
        </p:nvSpPr>
        <p:spPr>
          <a:xfrm>
            <a:off x="665747" y="3616503"/>
            <a:ext cx="4034590" cy="689810"/>
          </a:xfrm>
        </p:spPr>
        <p:txBody>
          <a:bodyPr>
            <a:normAutofit/>
          </a:bodyPr>
          <a:lstStyle/>
          <a:p>
            <a:pPr algn="ctr"/>
            <a:r>
              <a:rPr lang="es-MX" sz="31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Objetivo General</a:t>
            </a:r>
          </a:p>
        </p:txBody>
      </p:sp>
      <p:sp>
        <p:nvSpPr>
          <p:cNvPr id="3" name="Marcador de contenido 2">
            <a:extLst>
              <a:ext uri="{FF2B5EF4-FFF2-40B4-BE49-F238E27FC236}">
                <a16:creationId xmlns:a16="http://schemas.microsoft.com/office/drawing/2014/main" id="{B69635E7-0DE0-2178-F9C9-12CEA965F64C}"/>
              </a:ext>
            </a:extLst>
          </p:cNvPr>
          <p:cNvSpPr>
            <a:spLocks noGrp="1"/>
          </p:cNvSpPr>
          <p:nvPr>
            <p:ph idx="1"/>
          </p:nvPr>
        </p:nvSpPr>
        <p:spPr>
          <a:xfrm>
            <a:off x="505326" y="4388659"/>
            <a:ext cx="4355432" cy="1219200"/>
          </a:xfrm>
        </p:spPr>
        <p:txBody>
          <a:bodyPr>
            <a:noAutofit/>
          </a:bodyPr>
          <a:lstStyle/>
          <a:p>
            <a:pPr algn="just"/>
            <a:r>
              <a:rPr lang="es-MX" sz="1400" dirty="0">
                <a:latin typeface="Malgun Gothic" panose="020B0503020000020004" pitchFamily="34" charset="-127"/>
                <a:ea typeface="Malgun Gothic" panose="020B0503020000020004" pitchFamily="34" charset="-127"/>
              </a:rPr>
              <a:t>Optimizar</a:t>
            </a:r>
            <a:r>
              <a:rPr lang="es-MX" sz="1400" b="0" i="0" dirty="0">
                <a:effectLst/>
                <a:latin typeface="Malgun Gothic" panose="020B0503020000020004" pitchFamily="34" charset="-127"/>
                <a:ea typeface="Malgun Gothic" panose="020B0503020000020004" pitchFamily="34" charset="-127"/>
              </a:rPr>
              <a:t> el servicio de atención al cliente en X de </a:t>
            </a:r>
            <a:r>
              <a:rPr lang="es-MX" sz="1400" b="0" i="0" dirty="0" err="1">
                <a:effectLst/>
                <a:latin typeface="Malgun Gothic" panose="020B0503020000020004" pitchFamily="34" charset="-127"/>
                <a:ea typeface="Malgun Gothic" panose="020B0503020000020004" pitchFamily="34" charset="-127"/>
              </a:rPr>
              <a:t>Hey</a:t>
            </a:r>
            <a:r>
              <a:rPr lang="es-MX" sz="1400" b="0" i="0" dirty="0">
                <a:effectLst/>
                <a:latin typeface="Malgun Gothic" panose="020B0503020000020004" pitchFamily="34" charset="-127"/>
                <a:ea typeface="Malgun Gothic" panose="020B0503020000020004" pitchFamily="34" charset="-127"/>
              </a:rPr>
              <a:t>, Banco con el fin de </a:t>
            </a:r>
            <a:r>
              <a:rPr lang="es-MX" sz="1400" b="0" i="0" dirty="0" err="1">
                <a:effectLst/>
                <a:latin typeface="Malgun Gothic" panose="020B0503020000020004" pitchFamily="34" charset="-127"/>
                <a:ea typeface="Malgun Gothic" panose="020B0503020000020004" pitchFamily="34" charset="-127"/>
              </a:rPr>
              <a:t>eficientar</a:t>
            </a:r>
            <a:r>
              <a:rPr lang="es-MX" sz="1400" b="0" i="0" dirty="0">
                <a:effectLst/>
                <a:latin typeface="Malgun Gothic" panose="020B0503020000020004" pitchFamily="34" charset="-127"/>
                <a:ea typeface="Malgun Gothic" panose="020B0503020000020004" pitchFamily="34" charset="-127"/>
              </a:rPr>
              <a:t> la atención de dudas y consultas respecto a sus productos y servicios.</a:t>
            </a:r>
            <a:r>
              <a:rPr lang="es-MX" sz="1400" b="0" i="0" dirty="0">
                <a:latin typeface="Malgun Gothic" panose="020B0503020000020004" pitchFamily="34" charset="-127"/>
                <a:ea typeface="Malgun Gothic" panose="020B0503020000020004" pitchFamily="34" charset="-127"/>
              </a:rPr>
              <a:t>.</a:t>
            </a:r>
            <a:endParaRPr lang="es-MX" sz="1400" dirty="0">
              <a:latin typeface="Malgun Gothic" panose="020B0503020000020004" pitchFamily="34" charset="-127"/>
              <a:ea typeface="Malgun Gothic" panose="020B0503020000020004" pitchFamily="34" charset="-127"/>
            </a:endParaRPr>
          </a:p>
        </p:txBody>
      </p:sp>
      <p:sp>
        <p:nvSpPr>
          <p:cNvPr id="4" name="Título 1">
            <a:extLst>
              <a:ext uri="{FF2B5EF4-FFF2-40B4-BE49-F238E27FC236}">
                <a16:creationId xmlns:a16="http://schemas.microsoft.com/office/drawing/2014/main" id="{54AF5EDE-341A-8BA8-81DF-EB56F5B879B8}"/>
              </a:ext>
            </a:extLst>
          </p:cNvPr>
          <p:cNvSpPr txBox="1">
            <a:spLocks/>
          </p:cNvSpPr>
          <p:nvPr/>
        </p:nvSpPr>
        <p:spPr>
          <a:xfrm>
            <a:off x="3016854" y="729965"/>
            <a:ext cx="6358812" cy="89858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Miriam Fixed" panose="020F0502020204030204" pitchFamily="49" charset="-79"/>
              </a:rPr>
              <a:t>Delimitación del problema.</a:t>
            </a:r>
          </a:p>
        </p:txBody>
      </p:sp>
      <p:sp>
        <p:nvSpPr>
          <p:cNvPr id="5" name="Marcador de contenido 2">
            <a:extLst>
              <a:ext uri="{FF2B5EF4-FFF2-40B4-BE49-F238E27FC236}">
                <a16:creationId xmlns:a16="http://schemas.microsoft.com/office/drawing/2014/main" id="{1D9CCA69-20CE-2AD1-17B9-16120ACE3F35}"/>
              </a:ext>
            </a:extLst>
          </p:cNvPr>
          <p:cNvSpPr txBox="1">
            <a:spLocks/>
          </p:cNvSpPr>
          <p:nvPr/>
        </p:nvSpPr>
        <p:spPr>
          <a:xfrm>
            <a:off x="685797" y="2037752"/>
            <a:ext cx="11020927" cy="89858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1400" b="0" i="0" dirty="0">
                <a:effectLst/>
                <a:latin typeface="Malgun Gothic"/>
                <a:ea typeface="Malgun Gothic"/>
              </a:rPr>
              <a:t>Actualmente, </a:t>
            </a:r>
            <a:r>
              <a:rPr lang="es-MX" sz="1400" b="1" i="0" err="1">
                <a:effectLst/>
                <a:latin typeface="Malgun Gothic"/>
                <a:ea typeface="Malgun Gothic"/>
              </a:rPr>
              <a:t>Hey</a:t>
            </a:r>
            <a:r>
              <a:rPr lang="es-MX" sz="1400" b="1" i="0" dirty="0">
                <a:effectLst/>
                <a:latin typeface="Malgun Gothic"/>
                <a:ea typeface="Malgun Gothic"/>
              </a:rPr>
              <a:t>, Banco</a:t>
            </a:r>
            <a:r>
              <a:rPr lang="es-MX" sz="1400" b="0" i="0" dirty="0">
                <a:effectLst/>
                <a:latin typeface="Malgun Gothic"/>
                <a:ea typeface="Malgun Gothic"/>
              </a:rPr>
              <a:t> no cuenta con un servicio automatizado de respuestas a comentarios y consultas en X. </a:t>
            </a:r>
            <a:r>
              <a:rPr lang="es-MX" sz="1400" b="1" i="0" err="1">
                <a:effectLst/>
                <a:latin typeface="Malgun Gothic"/>
                <a:ea typeface="Malgun Gothic"/>
              </a:rPr>
              <a:t>Hey</a:t>
            </a:r>
            <a:r>
              <a:rPr lang="es-MX" sz="1400" b="1" i="0" dirty="0">
                <a:effectLst/>
                <a:latin typeface="Malgun Gothic"/>
                <a:ea typeface="Malgun Gothic"/>
              </a:rPr>
              <a:t>, Banco</a:t>
            </a:r>
            <a:r>
              <a:rPr lang="es-MX" sz="1400" b="0" i="0" dirty="0">
                <a:effectLst/>
                <a:latin typeface="Malgun Gothic"/>
                <a:ea typeface="Malgun Gothic"/>
              </a:rPr>
              <a:t> ha manifestado que su cuenta de X en este momento se enfoca principalmente en el servicio al cliente de sus usuarios. Se busca optimizar el servicio de atención al cliente en esta red social, minimizando el tiempo de respuesta y filtrando las consultas que necesitan atención personalizada. Con el objetivo de </a:t>
            </a:r>
            <a:r>
              <a:rPr lang="es-MX" sz="1400" b="0" i="0" err="1">
                <a:effectLst/>
                <a:latin typeface="Malgun Gothic"/>
                <a:ea typeface="Malgun Gothic"/>
              </a:rPr>
              <a:t>eficientar</a:t>
            </a:r>
            <a:r>
              <a:rPr lang="es-MX" sz="1400" b="0" i="0" dirty="0">
                <a:effectLst/>
                <a:latin typeface="Malgun Gothic"/>
                <a:ea typeface="Malgun Gothic"/>
              </a:rPr>
              <a:t> la resolución de dudas y consultas, fomentando así la confianza y la satisfacción del cliente en todas las interacciones en la cuenta de X.</a:t>
            </a:r>
            <a:endParaRPr lang="es-MX" sz="1400" dirty="0">
              <a:latin typeface="Malgun Gothic"/>
              <a:ea typeface="Malgun Gothic"/>
            </a:endParaRPr>
          </a:p>
        </p:txBody>
      </p:sp>
      <p:sp>
        <p:nvSpPr>
          <p:cNvPr id="6" name="Título 1">
            <a:extLst>
              <a:ext uri="{FF2B5EF4-FFF2-40B4-BE49-F238E27FC236}">
                <a16:creationId xmlns:a16="http://schemas.microsoft.com/office/drawing/2014/main" id="{8D606497-F9CA-61EF-BC8F-209D822372CF}"/>
              </a:ext>
            </a:extLst>
          </p:cNvPr>
          <p:cNvSpPr txBox="1">
            <a:spLocks/>
          </p:cNvSpPr>
          <p:nvPr/>
        </p:nvSpPr>
        <p:spPr>
          <a:xfrm>
            <a:off x="5374103" y="3616503"/>
            <a:ext cx="6332621" cy="68981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2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Objetivos Específicos</a:t>
            </a:r>
          </a:p>
        </p:txBody>
      </p:sp>
      <p:sp>
        <p:nvSpPr>
          <p:cNvPr id="7" name="Marcador de contenido 2">
            <a:extLst>
              <a:ext uri="{FF2B5EF4-FFF2-40B4-BE49-F238E27FC236}">
                <a16:creationId xmlns:a16="http://schemas.microsoft.com/office/drawing/2014/main" id="{4A24142A-3FAA-3FA5-833C-45EA49EA52C2}"/>
              </a:ext>
            </a:extLst>
          </p:cNvPr>
          <p:cNvSpPr txBox="1">
            <a:spLocks/>
          </p:cNvSpPr>
          <p:nvPr/>
        </p:nvSpPr>
        <p:spPr>
          <a:xfrm>
            <a:off x="5305926" y="4358877"/>
            <a:ext cx="6493042" cy="21675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sz="1400" b="0" i="0" dirty="0">
                <a:effectLst/>
                <a:latin typeface="Malgun Gothic" panose="020B0503020000020004" pitchFamily="34" charset="-127"/>
                <a:ea typeface="Malgun Gothic" panose="020B0503020000020004" pitchFamily="34" charset="-127"/>
              </a:rPr>
              <a:t>Proponer un mecanismo automatizado de respuesta basado en el análisis de sentimientos y temporalidad de los comentarios en X dirigidos a la cuenta de </a:t>
            </a:r>
            <a:r>
              <a:rPr lang="es-MX" sz="1400" b="0" i="0" dirty="0" err="1">
                <a:effectLst/>
                <a:latin typeface="Malgun Gothic" panose="020B0503020000020004" pitchFamily="34" charset="-127"/>
                <a:ea typeface="Malgun Gothic" panose="020B0503020000020004" pitchFamily="34" charset="-127"/>
              </a:rPr>
              <a:t>Hey</a:t>
            </a:r>
            <a:r>
              <a:rPr lang="es-MX" sz="1400" b="0" i="0" dirty="0">
                <a:effectLst/>
                <a:latin typeface="Malgun Gothic" panose="020B0503020000020004" pitchFamily="34" charset="-127"/>
                <a:ea typeface="Malgun Gothic" panose="020B0503020000020004" pitchFamily="34" charset="-127"/>
              </a:rPr>
              <a:t>, Banco.</a:t>
            </a:r>
          </a:p>
          <a:p>
            <a:pPr algn="just"/>
            <a:r>
              <a:rPr lang="es-MX" sz="1400" b="0" i="0" dirty="0">
                <a:effectLst/>
                <a:latin typeface="Malgun Gothic" panose="020B0503020000020004" pitchFamily="34" charset="-127"/>
                <a:ea typeface="Malgun Gothic" panose="020B0503020000020004" pitchFamily="34" charset="-127"/>
              </a:rPr>
              <a:t>Establecer criterios claros y protocolos de actuación para la identificación y gestión de comentarios y consultas en redes sociales, garantizando una respuesta adecuada y una resolución satisfactoria de los problemas.</a:t>
            </a:r>
          </a:p>
          <a:p>
            <a:pPr algn="just"/>
            <a:r>
              <a:rPr lang="es-MX" sz="1400" b="0" i="0" dirty="0">
                <a:effectLst/>
                <a:latin typeface="Malgun Gothic" panose="020B0503020000020004" pitchFamily="34" charset="-127"/>
                <a:ea typeface="Malgun Gothic" panose="020B0503020000020004" pitchFamily="34" charset="-127"/>
              </a:rPr>
              <a:t>Analizar el monitoreo de los comentarios, identificando tendencias y patrones de comportamiento para proponer medidas preventivas y correctivas de forma anticipada.</a:t>
            </a:r>
          </a:p>
        </p:txBody>
      </p:sp>
      <p:sp>
        <p:nvSpPr>
          <p:cNvPr id="8" name="Rectángulo 7">
            <a:extLst>
              <a:ext uri="{FF2B5EF4-FFF2-40B4-BE49-F238E27FC236}">
                <a16:creationId xmlns:a16="http://schemas.microsoft.com/office/drawing/2014/main" id="{CF18DEAF-F708-DE01-C84B-F55FD87945A4}"/>
              </a:ext>
            </a:extLst>
          </p:cNvPr>
          <p:cNvSpPr/>
          <p:nvPr/>
        </p:nvSpPr>
        <p:spPr>
          <a:xfrm rot="16200000">
            <a:off x="2675559" y="2189721"/>
            <a:ext cx="83613" cy="4094282"/>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id="{2A6AD4DC-E41B-47EA-080D-07B6CAB792E4}"/>
              </a:ext>
            </a:extLst>
          </p:cNvPr>
          <p:cNvSpPr/>
          <p:nvPr/>
        </p:nvSpPr>
        <p:spPr>
          <a:xfrm rot="16200000">
            <a:off x="8445587" y="1075911"/>
            <a:ext cx="93404" cy="6332621"/>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9">
            <a:extLst>
              <a:ext uri="{FF2B5EF4-FFF2-40B4-BE49-F238E27FC236}">
                <a16:creationId xmlns:a16="http://schemas.microsoft.com/office/drawing/2014/main" id="{794C2766-BC34-1968-4B12-EC5E2B28EFB5}"/>
              </a:ext>
            </a:extLst>
          </p:cNvPr>
          <p:cNvSpPr/>
          <p:nvPr/>
        </p:nvSpPr>
        <p:spPr>
          <a:xfrm rot="16200000">
            <a:off x="6124449" y="-3785564"/>
            <a:ext cx="95500" cy="10972803"/>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1" name="Picture 2">
            <a:extLst>
              <a:ext uri="{FF2B5EF4-FFF2-40B4-BE49-F238E27FC236}">
                <a16:creationId xmlns:a16="http://schemas.microsoft.com/office/drawing/2014/main" id="{EDEE5BB8-8C62-1348-B116-4D6142BDABA2}"/>
              </a:ext>
            </a:extLst>
          </p:cNvPr>
          <p:cNvPicPr>
            <a:picLocks noChangeAspect="1" noChangeArrowheads="1"/>
          </p:cNvPicPr>
          <p:nvPr/>
        </p:nvPicPr>
        <p:blipFill>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685797" y="729965"/>
            <a:ext cx="1862406" cy="786866"/>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descr="Logotipo&#10;&#10;Descripción generada automáticamente con confianza media">
            <a:extLst>
              <a:ext uri="{FF2B5EF4-FFF2-40B4-BE49-F238E27FC236}">
                <a16:creationId xmlns:a16="http://schemas.microsoft.com/office/drawing/2014/main" id="{37A77101-764D-2B4A-07F8-A7380DBCAAD5}"/>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1805" y="504127"/>
            <a:ext cx="1026795" cy="1038735"/>
          </a:xfrm>
          <a:prstGeom prst="rect">
            <a:avLst/>
          </a:prstGeom>
        </p:spPr>
      </p:pic>
    </p:spTree>
    <p:extLst>
      <p:ext uri="{BB962C8B-B14F-4D97-AF65-F5344CB8AC3E}">
        <p14:creationId xmlns:p14="http://schemas.microsoft.com/office/powerpoint/2010/main" val="2117856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DB2E165-D807-740A-D7FF-B2B87E73F60F}"/>
              </a:ext>
            </a:extLst>
          </p:cNvPr>
          <p:cNvSpPr>
            <a:spLocks noGrp="1"/>
          </p:cNvSpPr>
          <p:nvPr>
            <p:ph idx="1"/>
          </p:nvPr>
        </p:nvSpPr>
        <p:spPr>
          <a:xfrm>
            <a:off x="942473" y="2725886"/>
            <a:ext cx="2322095" cy="898581"/>
          </a:xfrm>
        </p:spPr>
        <p:txBody>
          <a:bodyPr anchor="ctr">
            <a:noAutofit/>
          </a:bodyPr>
          <a:lstStyle/>
          <a:p>
            <a:pPr marL="0" indent="0" algn="ctr">
              <a:lnSpc>
                <a:spcPct val="120000"/>
              </a:lnSpc>
              <a:buNone/>
            </a:pPr>
            <a:r>
              <a:rPr lang="es-MX" sz="2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Exploración y diagnóstico </a:t>
            </a:r>
          </a:p>
        </p:txBody>
      </p:sp>
      <p:sp>
        <p:nvSpPr>
          <p:cNvPr id="4" name="Título 1">
            <a:extLst>
              <a:ext uri="{FF2B5EF4-FFF2-40B4-BE49-F238E27FC236}">
                <a16:creationId xmlns:a16="http://schemas.microsoft.com/office/drawing/2014/main" id="{0290853C-1AFA-8011-C3E4-D803F29848C6}"/>
              </a:ext>
            </a:extLst>
          </p:cNvPr>
          <p:cNvSpPr txBox="1">
            <a:spLocks/>
          </p:cNvSpPr>
          <p:nvPr/>
        </p:nvSpPr>
        <p:spPr>
          <a:xfrm>
            <a:off x="2916594" y="681036"/>
            <a:ext cx="6358812"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Miriam Fixed" panose="020F0502020204030204" pitchFamily="49" charset="-79"/>
              </a:rPr>
              <a:t>Método</a:t>
            </a:r>
          </a:p>
        </p:txBody>
      </p:sp>
      <p:sp>
        <p:nvSpPr>
          <p:cNvPr id="5" name="Marcador de contenido 2">
            <a:extLst>
              <a:ext uri="{FF2B5EF4-FFF2-40B4-BE49-F238E27FC236}">
                <a16:creationId xmlns:a16="http://schemas.microsoft.com/office/drawing/2014/main" id="{C6227D44-4315-83E6-C015-06F2D283987A}"/>
              </a:ext>
            </a:extLst>
          </p:cNvPr>
          <p:cNvSpPr txBox="1">
            <a:spLocks/>
          </p:cNvSpPr>
          <p:nvPr/>
        </p:nvSpPr>
        <p:spPr>
          <a:xfrm>
            <a:off x="942473" y="3790785"/>
            <a:ext cx="2322095" cy="2386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MX" sz="1400" dirty="0">
                <a:latin typeface="Malgun Gothic" panose="020B0503020000020004" pitchFamily="34" charset="-127"/>
                <a:ea typeface="Malgun Gothic" panose="020B0503020000020004" pitchFamily="34" charset="-127"/>
              </a:rPr>
              <a:t>A partir la orientación de </a:t>
            </a:r>
            <a:r>
              <a:rPr lang="es-MX" sz="1400" dirty="0" err="1">
                <a:latin typeface="Malgun Gothic" panose="020B0503020000020004" pitchFamily="34" charset="-127"/>
                <a:ea typeface="Malgun Gothic" panose="020B0503020000020004" pitchFamily="34" charset="-127"/>
              </a:rPr>
              <a:t>Hey</a:t>
            </a:r>
            <a:r>
              <a:rPr lang="es-MX" sz="1400" dirty="0">
                <a:latin typeface="Malgun Gothic" panose="020B0503020000020004" pitchFamily="34" charset="-127"/>
                <a:ea typeface="Malgun Gothic" panose="020B0503020000020004" pitchFamily="34" charset="-127"/>
              </a:rPr>
              <a:t>, banco, la exploración de la base de datos y los </a:t>
            </a:r>
            <a:r>
              <a:rPr lang="es-MX" sz="1400" dirty="0" err="1">
                <a:latin typeface="Malgun Gothic" panose="020B0503020000020004" pitchFamily="34" charset="-127"/>
                <a:ea typeface="Malgun Gothic" panose="020B0503020000020004" pitchFamily="34" charset="-127"/>
              </a:rPr>
              <a:t>insighths</a:t>
            </a:r>
            <a:r>
              <a:rPr lang="es-MX" sz="1400" dirty="0">
                <a:latin typeface="Malgun Gothic" panose="020B0503020000020004" pitchFamily="34" charset="-127"/>
                <a:ea typeface="Malgun Gothic" panose="020B0503020000020004" pitchFamily="34" charset="-127"/>
              </a:rPr>
              <a:t> de valor, se delimitó el problema con el enfoque MVP.</a:t>
            </a:r>
          </a:p>
        </p:txBody>
      </p:sp>
      <p:sp>
        <p:nvSpPr>
          <p:cNvPr id="6" name="Marcador de contenido 2">
            <a:extLst>
              <a:ext uri="{FF2B5EF4-FFF2-40B4-BE49-F238E27FC236}">
                <a16:creationId xmlns:a16="http://schemas.microsoft.com/office/drawing/2014/main" id="{4E42749C-8022-E1C9-CFAB-38484E8337EE}"/>
              </a:ext>
            </a:extLst>
          </p:cNvPr>
          <p:cNvSpPr txBox="1">
            <a:spLocks/>
          </p:cNvSpPr>
          <p:nvPr/>
        </p:nvSpPr>
        <p:spPr>
          <a:xfrm>
            <a:off x="3524621" y="2892200"/>
            <a:ext cx="2554706" cy="89858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s-MX" sz="2000" dirty="0" err="1">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Pre-procesamiento</a:t>
            </a:r>
            <a:r>
              <a:rPr lang="es-MX" sz="2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 de la base de los datos</a:t>
            </a:r>
          </a:p>
        </p:txBody>
      </p:sp>
      <p:sp>
        <p:nvSpPr>
          <p:cNvPr id="7" name="Marcador de contenido 2">
            <a:extLst>
              <a:ext uri="{FF2B5EF4-FFF2-40B4-BE49-F238E27FC236}">
                <a16:creationId xmlns:a16="http://schemas.microsoft.com/office/drawing/2014/main" id="{24E5623A-C16A-EBDD-AE7C-E12FAEBCA55B}"/>
              </a:ext>
            </a:extLst>
          </p:cNvPr>
          <p:cNvSpPr txBox="1">
            <a:spLocks/>
          </p:cNvSpPr>
          <p:nvPr/>
        </p:nvSpPr>
        <p:spPr>
          <a:xfrm>
            <a:off x="9166422" y="2765837"/>
            <a:ext cx="2322094" cy="8186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s-MX" sz="2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Propuesta y áreas de oportunidad </a:t>
            </a:r>
          </a:p>
        </p:txBody>
      </p:sp>
      <p:sp>
        <p:nvSpPr>
          <p:cNvPr id="8" name="Marcador de contenido 2">
            <a:extLst>
              <a:ext uri="{FF2B5EF4-FFF2-40B4-BE49-F238E27FC236}">
                <a16:creationId xmlns:a16="http://schemas.microsoft.com/office/drawing/2014/main" id="{B19D1015-51C8-3031-53ED-D8764D155784}"/>
              </a:ext>
            </a:extLst>
          </p:cNvPr>
          <p:cNvSpPr txBox="1">
            <a:spLocks/>
          </p:cNvSpPr>
          <p:nvPr/>
        </p:nvSpPr>
        <p:spPr>
          <a:xfrm>
            <a:off x="6758107" y="2725885"/>
            <a:ext cx="1973179" cy="8985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s-MX" sz="2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Procesamiento y modelación </a:t>
            </a:r>
          </a:p>
        </p:txBody>
      </p:sp>
      <p:sp>
        <p:nvSpPr>
          <p:cNvPr id="9" name="Rectángulo 8">
            <a:extLst>
              <a:ext uri="{FF2B5EF4-FFF2-40B4-BE49-F238E27FC236}">
                <a16:creationId xmlns:a16="http://schemas.microsoft.com/office/drawing/2014/main" id="{78ACDB90-F788-8C0A-67C9-77CA39090413}"/>
              </a:ext>
            </a:extLst>
          </p:cNvPr>
          <p:cNvSpPr/>
          <p:nvPr/>
        </p:nvSpPr>
        <p:spPr>
          <a:xfrm rot="16200000">
            <a:off x="6165364" y="-3867332"/>
            <a:ext cx="96251" cy="10782664"/>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Marcador de contenido 2">
            <a:extLst>
              <a:ext uri="{FF2B5EF4-FFF2-40B4-BE49-F238E27FC236}">
                <a16:creationId xmlns:a16="http://schemas.microsoft.com/office/drawing/2014/main" id="{620728B4-1244-6C26-C76B-FB9FD50C69C4}"/>
              </a:ext>
            </a:extLst>
          </p:cNvPr>
          <p:cNvSpPr txBox="1">
            <a:spLocks/>
          </p:cNvSpPr>
          <p:nvPr/>
        </p:nvSpPr>
        <p:spPr>
          <a:xfrm>
            <a:off x="3449238" y="3790782"/>
            <a:ext cx="2554706" cy="1270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MX" sz="1400" dirty="0">
                <a:latin typeface="Malgun Gothic" panose="020B0503020000020004" pitchFamily="34" charset="-127"/>
                <a:ea typeface="Malgun Gothic" panose="020B0503020000020004" pitchFamily="34" charset="-127"/>
              </a:rPr>
              <a:t>Limpieza, preparación y  </a:t>
            </a:r>
            <a:r>
              <a:rPr lang="es-MX" sz="1400" dirty="0" err="1">
                <a:latin typeface="Malgun Gothic" panose="020B0503020000020004" pitchFamily="34" charset="-127"/>
                <a:ea typeface="Malgun Gothic" panose="020B0503020000020004" pitchFamily="34" charset="-127"/>
              </a:rPr>
              <a:t>tokenización</a:t>
            </a:r>
            <a:r>
              <a:rPr lang="es-MX" sz="1400" dirty="0">
                <a:latin typeface="Malgun Gothic" panose="020B0503020000020004" pitchFamily="34" charset="-127"/>
                <a:ea typeface="Malgun Gothic" panose="020B0503020000020004" pitchFamily="34" charset="-127"/>
              </a:rPr>
              <a:t> de la base de datos. </a:t>
            </a:r>
          </a:p>
          <a:p>
            <a:pPr algn="just">
              <a:lnSpc>
                <a:spcPct val="100000"/>
              </a:lnSpc>
            </a:pPr>
            <a:endParaRPr lang="es-MX" sz="1400" dirty="0">
              <a:latin typeface="Malgun Gothic" panose="020B0503020000020004" pitchFamily="34" charset="-127"/>
              <a:ea typeface="Malgun Gothic" panose="020B0503020000020004" pitchFamily="34" charset="-127"/>
            </a:endParaRPr>
          </a:p>
        </p:txBody>
      </p:sp>
      <p:sp>
        <p:nvSpPr>
          <p:cNvPr id="11" name="Marcador de contenido 2">
            <a:extLst>
              <a:ext uri="{FF2B5EF4-FFF2-40B4-BE49-F238E27FC236}">
                <a16:creationId xmlns:a16="http://schemas.microsoft.com/office/drawing/2014/main" id="{8FD45F24-A522-B8A0-186B-BC57D96312A4}"/>
              </a:ext>
            </a:extLst>
          </p:cNvPr>
          <p:cNvSpPr txBox="1">
            <a:spLocks/>
          </p:cNvSpPr>
          <p:nvPr/>
        </p:nvSpPr>
        <p:spPr>
          <a:xfrm>
            <a:off x="6300908" y="3790782"/>
            <a:ext cx="2554706" cy="22570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MX" sz="1400" dirty="0">
                <a:latin typeface="Malgun Gothic" panose="020B0503020000020004" pitchFamily="34" charset="-127"/>
                <a:ea typeface="Malgun Gothic" panose="020B0503020000020004" pitchFamily="34" charset="-127"/>
              </a:rPr>
              <a:t>Análisis de sentimientos implementando un LLM (</a:t>
            </a:r>
            <a:r>
              <a:rPr lang="es-MX" sz="1400" dirty="0" err="1">
                <a:latin typeface="Malgun Gothic" panose="020B0503020000020004" pitchFamily="34" charset="-127"/>
                <a:ea typeface="Malgun Gothic" panose="020B0503020000020004" pitchFamily="34" charset="-127"/>
              </a:rPr>
              <a:t>RoBERTa</a:t>
            </a:r>
            <a:r>
              <a:rPr lang="es-MX" sz="1400" dirty="0">
                <a:latin typeface="Malgun Gothic" panose="020B0503020000020004" pitchFamily="34" charset="-127"/>
                <a:ea typeface="Malgun Gothic" panose="020B0503020000020004" pitchFamily="34" charset="-127"/>
              </a:rPr>
              <a:t>)</a:t>
            </a:r>
          </a:p>
          <a:p>
            <a:pPr algn="just">
              <a:lnSpc>
                <a:spcPct val="100000"/>
              </a:lnSpc>
            </a:pPr>
            <a:r>
              <a:rPr lang="es-MX" sz="1400" dirty="0">
                <a:latin typeface="Malgun Gothic" panose="020B0503020000020004" pitchFamily="34" charset="-127"/>
                <a:ea typeface="Malgun Gothic" panose="020B0503020000020004" pitchFamily="34" charset="-127"/>
              </a:rPr>
              <a:t>Análisis de flujo de tópicos en el tiempo (</a:t>
            </a:r>
            <a:r>
              <a:rPr lang="es-MX" sz="1400" dirty="0" err="1">
                <a:latin typeface="Malgun Gothic" panose="020B0503020000020004" pitchFamily="34" charset="-127"/>
                <a:ea typeface="Malgun Gothic" panose="020B0503020000020004" pitchFamily="34" charset="-127"/>
              </a:rPr>
              <a:t>BERTopic</a:t>
            </a:r>
            <a:r>
              <a:rPr lang="es-MX" sz="1400" dirty="0">
                <a:latin typeface="Malgun Gothic" panose="020B0503020000020004" pitchFamily="34" charset="-127"/>
                <a:ea typeface="Malgun Gothic" panose="020B0503020000020004" pitchFamily="34" charset="-127"/>
              </a:rPr>
              <a:t>)</a:t>
            </a:r>
          </a:p>
          <a:p>
            <a:pPr algn="just">
              <a:lnSpc>
                <a:spcPct val="100000"/>
              </a:lnSpc>
            </a:pPr>
            <a:r>
              <a:rPr lang="es-MX" sz="1400" dirty="0">
                <a:latin typeface="Malgun Gothic" panose="020B0503020000020004" pitchFamily="34" charset="-127"/>
                <a:ea typeface="Malgun Gothic" panose="020B0503020000020004" pitchFamily="34" charset="-127"/>
              </a:rPr>
              <a:t>Análisis y visualización de la temporalidad de los comentarios (Series de Tiempo)</a:t>
            </a:r>
          </a:p>
        </p:txBody>
      </p:sp>
      <p:sp>
        <p:nvSpPr>
          <p:cNvPr id="12" name="Marcador de contenido 2">
            <a:extLst>
              <a:ext uri="{FF2B5EF4-FFF2-40B4-BE49-F238E27FC236}">
                <a16:creationId xmlns:a16="http://schemas.microsoft.com/office/drawing/2014/main" id="{572DBC5C-726C-675F-D2C7-C82C6C7B4190}"/>
              </a:ext>
            </a:extLst>
          </p:cNvPr>
          <p:cNvSpPr txBox="1">
            <a:spLocks/>
          </p:cNvSpPr>
          <p:nvPr/>
        </p:nvSpPr>
        <p:spPr>
          <a:xfrm>
            <a:off x="9050116" y="3790781"/>
            <a:ext cx="2554706" cy="1920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MX" sz="1400" dirty="0">
                <a:latin typeface="Malgun Gothic" panose="020B0503020000020004" pitchFamily="34" charset="-127"/>
                <a:ea typeface="Malgun Gothic" panose="020B0503020000020004" pitchFamily="34" charset="-127"/>
              </a:rPr>
              <a:t>Propuesta del </a:t>
            </a:r>
            <a:r>
              <a:rPr lang="es-MX" sz="1400" dirty="0" err="1">
                <a:latin typeface="Malgun Gothic" panose="020B0503020000020004" pitchFamily="34" charset="-127"/>
                <a:ea typeface="Malgun Gothic" panose="020B0503020000020004" pitchFamily="34" charset="-127"/>
              </a:rPr>
              <a:t>prompt</a:t>
            </a:r>
            <a:r>
              <a:rPr lang="es-MX" sz="1400" dirty="0">
                <a:latin typeface="Malgun Gothic" panose="020B0503020000020004" pitchFamily="34" charset="-127"/>
                <a:ea typeface="Malgun Gothic" panose="020B0503020000020004" pitchFamily="34" charset="-127"/>
              </a:rPr>
              <a:t> automatizado de respuestas basado en tópicos. </a:t>
            </a:r>
          </a:p>
          <a:p>
            <a:pPr algn="just">
              <a:lnSpc>
                <a:spcPct val="100000"/>
              </a:lnSpc>
            </a:pPr>
            <a:r>
              <a:rPr lang="es-MX" sz="1400" dirty="0">
                <a:latin typeface="Malgun Gothic" panose="020B0503020000020004" pitchFamily="34" charset="-127"/>
                <a:ea typeface="Malgun Gothic" panose="020B0503020000020004" pitchFamily="34" charset="-127"/>
              </a:rPr>
              <a:t>Sugerencias de mejora y áreas de oportunidad.</a:t>
            </a:r>
          </a:p>
        </p:txBody>
      </p:sp>
      <p:pic>
        <p:nvPicPr>
          <p:cNvPr id="13" name="Picture 2">
            <a:extLst>
              <a:ext uri="{FF2B5EF4-FFF2-40B4-BE49-F238E27FC236}">
                <a16:creationId xmlns:a16="http://schemas.microsoft.com/office/drawing/2014/main" id="{9126B39A-15FF-07B4-9986-94671CDCA5D5}"/>
              </a:ext>
            </a:extLst>
          </p:cNvPr>
          <p:cNvPicPr>
            <a:picLocks noChangeAspect="1" noChangeArrowheads="1"/>
          </p:cNvPicPr>
          <p:nvPr/>
        </p:nvPicPr>
        <p:blipFill>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822157" y="618942"/>
            <a:ext cx="1862406" cy="78686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Logotipo&#10;&#10;Descripción generada automáticamente con confianza media">
            <a:extLst>
              <a:ext uri="{FF2B5EF4-FFF2-40B4-BE49-F238E27FC236}">
                <a16:creationId xmlns:a16="http://schemas.microsoft.com/office/drawing/2014/main" id="{7885DE78-DDCB-6392-DABD-32131AEFF551}"/>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8027" y="367073"/>
            <a:ext cx="1026795" cy="1038735"/>
          </a:xfrm>
          <a:prstGeom prst="rect">
            <a:avLst/>
          </a:prstGeom>
        </p:spPr>
      </p:pic>
    </p:spTree>
    <p:extLst>
      <p:ext uri="{BB962C8B-B14F-4D97-AF65-F5344CB8AC3E}">
        <p14:creationId xmlns:p14="http://schemas.microsoft.com/office/powerpoint/2010/main" val="1795816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DB2E165-D807-740A-D7FF-B2B87E73F60F}"/>
              </a:ext>
            </a:extLst>
          </p:cNvPr>
          <p:cNvSpPr>
            <a:spLocks noGrp="1"/>
          </p:cNvSpPr>
          <p:nvPr>
            <p:ph idx="1"/>
          </p:nvPr>
        </p:nvSpPr>
        <p:spPr>
          <a:xfrm>
            <a:off x="942473" y="2725886"/>
            <a:ext cx="2322095" cy="898581"/>
          </a:xfrm>
        </p:spPr>
        <p:txBody>
          <a:bodyPr anchor="ctr">
            <a:noAutofit/>
          </a:bodyPr>
          <a:lstStyle/>
          <a:p>
            <a:pPr marL="0" indent="0" algn="ctr">
              <a:lnSpc>
                <a:spcPct val="120000"/>
              </a:lnSpc>
              <a:buNone/>
            </a:pPr>
            <a:r>
              <a:rPr lang="es-MX" sz="2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Exploración y diagnóstico </a:t>
            </a:r>
          </a:p>
        </p:txBody>
      </p:sp>
      <p:sp>
        <p:nvSpPr>
          <p:cNvPr id="4" name="Título 1">
            <a:extLst>
              <a:ext uri="{FF2B5EF4-FFF2-40B4-BE49-F238E27FC236}">
                <a16:creationId xmlns:a16="http://schemas.microsoft.com/office/drawing/2014/main" id="{0290853C-1AFA-8011-C3E4-D803F29848C6}"/>
              </a:ext>
            </a:extLst>
          </p:cNvPr>
          <p:cNvSpPr txBox="1">
            <a:spLocks/>
          </p:cNvSpPr>
          <p:nvPr/>
        </p:nvSpPr>
        <p:spPr>
          <a:xfrm>
            <a:off x="2916594" y="681036"/>
            <a:ext cx="6358812"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Miriam Fixed" panose="020F0502020204030204" pitchFamily="49" charset="-79"/>
              </a:rPr>
              <a:t>Método</a:t>
            </a:r>
          </a:p>
        </p:txBody>
      </p:sp>
      <p:sp>
        <p:nvSpPr>
          <p:cNvPr id="5" name="Marcador de contenido 2">
            <a:extLst>
              <a:ext uri="{FF2B5EF4-FFF2-40B4-BE49-F238E27FC236}">
                <a16:creationId xmlns:a16="http://schemas.microsoft.com/office/drawing/2014/main" id="{C6227D44-4315-83E6-C015-06F2D283987A}"/>
              </a:ext>
            </a:extLst>
          </p:cNvPr>
          <p:cNvSpPr txBox="1">
            <a:spLocks/>
          </p:cNvSpPr>
          <p:nvPr/>
        </p:nvSpPr>
        <p:spPr>
          <a:xfrm>
            <a:off x="942473" y="3790785"/>
            <a:ext cx="2322095" cy="2386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MX" sz="1400" dirty="0">
                <a:latin typeface="Malgun Gothic" panose="020B0503020000020004" pitchFamily="34" charset="-127"/>
                <a:ea typeface="Malgun Gothic" panose="020B0503020000020004" pitchFamily="34" charset="-127"/>
              </a:rPr>
              <a:t>A partir la orientación de </a:t>
            </a:r>
            <a:r>
              <a:rPr lang="es-MX" sz="1400" dirty="0" err="1">
                <a:latin typeface="Malgun Gothic" panose="020B0503020000020004" pitchFamily="34" charset="-127"/>
                <a:ea typeface="Malgun Gothic" panose="020B0503020000020004" pitchFamily="34" charset="-127"/>
              </a:rPr>
              <a:t>Hey</a:t>
            </a:r>
            <a:r>
              <a:rPr lang="es-MX" sz="1400" dirty="0">
                <a:latin typeface="Malgun Gothic" panose="020B0503020000020004" pitchFamily="34" charset="-127"/>
                <a:ea typeface="Malgun Gothic" panose="020B0503020000020004" pitchFamily="34" charset="-127"/>
              </a:rPr>
              <a:t>, banco, la exploración de la base de datos y los </a:t>
            </a:r>
            <a:r>
              <a:rPr lang="es-MX" sz="1400" dirty="0" err="1">
                <a:latin typeface="Malgun Gothic" panose="020B0503020000020004" pitchFamily="34" charset="-127"/>
                <a:ea typeface="Malgun Gothic" panose="020B0503020000020004" pitchFamily="34" charset="-127"/>
              </a:rPr>
              <a:t>insighths</a:t>
            </a:r>
            <a:r>
              <a:rPr lang="es-MX" sz="1400" dirty="0">
                <a:latin typeface="Malgun Gothic" panose="020B0503020000020004" pitchFamily="34" charset="-127"/>
                <a:ea typeface="Malgun Gothic" panose="020B0503020000020004" pitchFamily="34" charset="-127"/>
              </a:rPr>
              <a:t> de valor, se delimitó el problema con el enfoque MVP.</a:t>
            </a:r>
          </a:p>
        </p:txBody>
      </p:sp>
      <p:sp>
        <p:nvSpPr>
          <p:cNvPr id="6" name="Marcador de contenido 2">
            <a:extLst>
              <a:ext uri="{FF2B5EF4-FFF2-40B4-BE49-F238E27FC236}">
                <a16:creationId xmlns:a16="http://schemas.microsoft.com/office/drawing/2014/main" id="{4E42749C-8022-E1C9-CFAB-38484E8337EE}"/>
              </a:ext>
            </a:extLst>
          </p:cNvPr>
          <p:cNvSpPr txBox="1">
            <a:spLocks/>
          </p:cNvSpPr>
          <p:nvPr/>
        </p:nvSpPr>
        <p:spPr>
          <a:xfrm>
            <a:off x="3524621" y="2892200"/>
            <a:ext cx="2554706" cy="89858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s-MX" sz="2000" dirty="0" err="1">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Pre-procesamiento</a:t>
            </a:r>
            <a:r>
              <a:rPr lang="es-MX" sz="2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 de la base de los datos</a:t>
            </a:r>
          </a:p>
        </p:txBody>
      </p:sp>
      <p:sp>
        <p:nvSpPr>
          <p:cNvPr id="7" name="Marcador de contenido 2">
            <a:extLst>
              <a:ext uri="{FF2B5EF4-FFF2-40B4-BE49-F238E27FC236}">
                <a16:creationId xmlns:a16="http://schemas.microsoft.com/office/drawing/2014/main" id="{24E5623A-C16A-EBDD-AE7C-E12FAEBCA55B}"/>
              </a:ext>
            </a:extLst>
          </p:cNvPr>
          <p:cNvSpPr txBox="1">
            <a:spLocks/>
          </p:cNvSpPr>
          <p:nvPr/>
        </p:nvSpPr>
        <p:spPr>
          <a:xfrm>
            <a:off x="9166422" y="2765837"/>
            <a:ext cx="2322094" cy="8186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s-MX" sz="2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Propuesta y áreas de oportunidad </a:t>
            </a:r>
          </a:p>
        </p:txBody>
      </p:sp>
      <p:sp>
        <p:nvSpPr>
          <p:cNvPr id="8" name="Marcador de contenido 2">
            <a:extLst>
              <a:ext uri="{FF2B5EF4-FFF2-40B4-BE49-F238E27FC236}">
                <a16:creationId xmlns:a16="http://schemas.microsoft.com/office/drawing/2014/main" id="{B19D1015-51C8-3031-53ED-D8764D155784}"/>
              </a:ext>
            </a:extLst>
          </p:cNvPr>
          <p:cNvSpPr txBox="1">
            <a:spLocks/>
          </p:cNvSpPr>
          <p:nvPr/>
        </p:nvSpPr>
        <p:spPr>
          <a:xfrm>
            <a:off x="6758107" y="2725885"/>
            <a:ext cx="1973179" cy="8985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s-MX" sz="2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rPr>
              <a:t>Procesamiento y modelación </a:t>
            </a:r>
          </a:p>
        </p:txBody>
      </p:sp>
      <p:sp>
        <p:nvSpPr>
          <p:cNvPr id="9" name="Rectángulo 8">
            <a:extLst>
              <a:ext uri="{FF2B5EF4-FFF2-40B4-BE49-F238E27FC236}">
                <a16:creationId xmlns:a16="http://schemas.microsoft.com/office/drawing/2014/main" id="{78ACDB90-F788-8C0A-67C9-77CA39090413}"/>
              </a:ext>
            </a:extLst>
          </p:cNvPr>
          <p:cNvSpPr/>
          <p:nvPr/>
        </p:nvSpPr>
        <p:spPr>
          <a:xfrm rot="16200000">
            <a:off x="6165364" y="-3867332"/>
            <a:ext cx="96251" cy="10782664"/>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Marcador de contenido 2">
            <a:extLst>
              <a:ext uri="{FF2B5EF4-FFF2-40B4-BE49-F238E27FC236}">
                <a16:creationId xmlns:a16="http://schemas.microsoft.com/office/drawing/2014/main" id="{620728B4-1244-6C26-C76B-FB9FD50C69C4}"/>
              </a:ext>
            </a:extLst>
          </p:cNvPr>
          <p:cNvSpPr txBox="1">
            <a:spLocks/>
          </p:cNvSpPr>
          <p:nvPr/>
        </p:nvSpPr>
        <p:spPr>
          <a:xfrm>
            <a:off x="3449238" y="3790782"/>
            <a:ext cx="2554706" cy="1270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MX" sz="1400" dirty="0">
                <a:latin typeface="Malgun Gothic" panose="020B0503020000020004" pitchFamily="34" charset="-127"/>
                <a:ea typeface="Malgun Gothic" panose="020B0503020000020004" pitchFamily="34" charset="-127"/>
              </a:rPr>
              <a:t>Limpieza, preparación y  </a:t>
            </a:r>
            <a:r>
              <a:rPr lang="es-MX" sz="1400" dirty="0" err="1">
                <a:latin typeface="Malgun Gothic" panose="020B0503020000020004" pitchFamily="34" charset="-127"/>
                <a:ea typeface="Malgun Gothic" panose="020B0503020000020004" pitchFamily="34" charset="-127"/>
              </a:rPr>
              <a:t>tokenización</a:t>
            </a:r>
            <a:r>
              <a:rPr lang="es-MX" sz="1400" dirty="0">
                <a:latin typeface="Malgun Gothic" panose="020B0503020000020004" pitchFamily="34" charset="-127"/>
                <a:ea typeface="Malgun Gothic" panose="020B0503020000020004" pitchFamily="34" charset="-127"/>
              </a:rPr>
              <a:t> de la base de datos. </a:t>
            </a:r>
          </a:p>
          <a:p>
            <a:pPr algn="just">
              <a:lnSpc>
                <a:spcPct val="100000"/>
              </a:lnSpc>
            </a:pPr>
            <a:endParaRPr lang="es-MX" sz="1400" dirty="0">
              <a:latin typeface="Malgun Gothic" panose="020B0503020000020004" pitchFamily="34" charset="-127"/>
              <a:ea typeface="Malgun Gothic" panose="020B0503020000020004" pitchFamily="34" charset="-127"/>
            </a:endParaRPr>
          </a:p>
        </p:txBody>
      </p:sp>
      <p:sp>
        <p:nvSpPr>
          <p:cNvPr id="11" name="Marcador de contenido 2">
            <a:extLst>
              <a:ext uri="{FF2B5EF4-FFF2-40B4-BE49-F238E27FC236}">
                <a16:creationId xmlns:a16="http://schemas.microsoft.com/office/drawing/2014/main" id="{8FD45F24-A522-B8A0-186B-BC57D96312A4}"/>
              </a:ext>
            </a:extLst>
          </p:cNvPr>
          <p:cNvSpPr txBox="1">
            <a:spLocks/>
          </p:cNvSpPr>
          <p:nvPr/>
        </p:nvSpPr>
        <p:spPr>
          <a:xfrm>
            <a:off x="6300908" y="3790782"/>
            <a:ext cx="2554706" cy="22570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MX" sz="1400" dirty="0">
                <a:latin typeface="Malgun Gothic" panose="020B0503020000020004" pitchFamily="34" charset="-127"/>
                <a:ea typeface="Malgun Gothic" panose="020B0503020000020004" pitchFamily="34" charset="-127"/>
              </a:rPr>
              <a:t>Análisis de sentimientos implementando un LLM (</a:t>
            </a:r>
            <a:r>
              <a:rPr lang="es-MX" sz="1400" dirty="0" err="1">
                <a:latin typeface="Malgun Gothic" panose="020B0503020000020004" pitchFamily="34" charset="-127"/>
                <a:ea typeface="Malgun Gothic" panose="020B0503020000020004" pitchFamily="34" charset="-127"/>
              </a:rPr>
              <a:t>RoBERTa</a:t>
            </a:r>
            <a:r>
              <a:rPr lang="es-MX" sz="1400" dirty="0">
                <a:latin typeface="Malgun Gothic" panose="020B0503020000020004" pitchFamily="34" charset="-127"/>
                <a:ea typeface="Malgun Gothic" panose="020B0503020000020004" pitchFamily="34" charset="-127"/>
              </a:rPr>
              <a:t>)</a:t>
            </a:r>
          </a:p>
          <a:p>
            <a:pPr algn="just">
              <a:lnSpc>
                <a:spcPct val="100000"/>
              </a:lnSpc>
            </a:pPr>
            <a:r>
              <a:rPr lang="es-MX" sz="1400" dirty="0">
                <a:latin typeface="Malgun Gothic" panose="020B0503020000020004" pitchFamily="34" charset="-127"/>
                <a:ea typeface="Malgun Gothic" panose="020B0503020000020004" pitchFamily="34" charset="-127"/>
              </a:rPr>
              <a:t>Análisis de flujo de tópicos en el tiempo (</a:t>
            </a:r>
            <a:r>
              <a:rPr lang="es-MX" sz="1400" dirty="0" err="1">
                <a:latin typeface="Malgun Gothic" panose="020B0503020000020004" pitchFamily="34" charset="-127"/>
                <a:ea typeface="Malgun Gothic" panose="020B0503020000020004" pitchFamily="34" charset="-127"/>
              </a:rPr>
              <a:t>BERTopic</a:t>
            </a:r>
            <a:r>
              <a:rPr lang="es-MX" sz="1400" dirty="0">
                <a:latin typeface="Malgun Gothic" panose="020B0503020000020004" pitchFamily="34" charset="-127"/>
                <a:ea typeface="Malgun Gothic" panose="020B0503020000020004" pitchFamily="34" charset="-127"/>
              </a:rPr>
              <a:t>)</a:t>
            </a:r>
          </a:p>
          <a:p>
            <a:pPr algn="just">
              <a:lnSpc>
                <a:spcPct val="100000"/>
              </a:lnSpc>
            </a:pPr>
            <a:r>
              <a:rPr lang="es-MX" sz="1400" dirty="0">
                <a:latin typeface="Malgun Gothic" panose="020B0503020000020004" pitchFamily="34" charset="-127"/>
                <a:ea typeface="Malgun Gothic" panose="020B0503020000020004" pitchFamily="34" charset="-127"/>
              </a:rPr>
              <a:t>Análisis y visualización de la temporalidad de los comentarios (Series de Tiempo)</a:t>
            </a:r>
          </a:p>
        </p:txBody>
      </p:sp>
      <p:sp>
        <p:nvSpPr>
          <p:cNvPr id="12" name="Marcador de contenido 2">
            <a:extLst>
              <a:ext uri="{FF2B5EF4-FFF2-40B4-BE49-F238E27FC236}">
                <a16:creationId xmlns:a16="http://schemas.microsoft.com/office/drawing/2014/main" id="{572DBC5C-726C-675F-D2C7-C82C6C7B4190}"/>
              </a:ext>
            </a:extLst>
          </p:cNvPr>
          <p:cNvSpPr txBox="1">
            <a:spLocks/>
          </p:cNvSpPr>
          <p:nvPr/>
        </p:nvSpPr>
        <p:spPr>
          <a:xfrm>
            <a:off x="9050116" y="3790781"/>
            <a:ext cx="2554706" cy="1920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MX" sz="1400" dirty="0">
                <a:latin typeface="Malgun Gothic" panose="020B0503020000020004" pitchFamily="34" charset="-127"/>
                <a:ea typeface="Malgun Gothic" panose="020B0503020000020004" pitchFamily="34" charset="-127"/>
              </a:rPr>
              <a:t>Propuesta del </a:t>
            </a:r>
            <a:r>
              <a:rPr lang="es-MX" sz="1400" dirty="0" err="1">
                <a:latin typeface="Malgun Gothic" panose="020B0503020000020004" pitchFamily="34" charset="-127"/>
                <a:ea typeface="Malgun Gothic" panose="020B0503020000020004" pitchFamily="34" charset="-127"/>
              </a:rPr>
              <a:t>prompt</a:t>
            </a:r>
            <a:r>
              <a:rPr lang="es-MX" sz="1400" dirty="0">
                <a:latin typeface="Malgun Gothic" panose="020B0503020000020004" pitchFamily="34" charset="-127"/>
                <a:ea typeface="Malgun Gothic" panose="020B0503020000020004" pitchFamily="34" charset="-127"/>
              </a:rPr>
              <a:t> automatizado de respuestas basado en tópicos. </a:t>
            </a:r>
          </a:p>
          <a:p>
            <a:pPr algn="just">
              <a:lnSpc>
                <a:spcPct val="100000"/>
              </a:lnSpc>
            </a:pPr>
            <a:r>
              <a:rPr lang="es-MX" sz="1400" dirty="0">
                <a:latin typeface="Malgun Gothic" panose="020B0503020000020004" pitchFamily="34" charset="-127"/>
                <a:ea typeface="Malgun Gothic" panose="020B0503020000020004" pitchFamily="34" charset="-127"/>
              </a:rPr>
              <a:t>Sugerencias de mejora y áreas de oportunidad.</a:t>
            </a:r>
          </a:p>
        </p:txBody>
      </p:sp>
      <p:pic>
        <p:nvPicPr>
          <p:cNvPr id="13" name="Picture 2">
            <a:extLst>
              <a:ext uri="{FF2B5EF4-FFF2-40B4-BE49-F238E27FC236}">
                <a16:creationId xmlns:a16="http://schemas.microsoft.com/office/drawing/2014/main" id="{9126B39A-15FF-07B4-9986-94671CDCA5D5}"/>
              </a:ext>
            </a:extLst>
          </p:cNvPr>
          <p:cNvPicPr>
            <a:picLocks noChangeAspect="1" noChangeArrowheads="1"/>
          </p:cNvPicPr>
          <p:nvPr/>
        </p:nvPicPr>
        <p:blipFill>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822157" y="618942"/>
            <a:ext cx="1862406" cy="78686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Logotipo&#10;&#10;Descripción generada automáticamente con confianza media">
            <a:extLst>
              <a:ext uri="{FF2B5EF4-FFF2-40B4-BE49-F238E27FC236}">
                <a16:creationId xmlns:a16="http://schemas.microsoft.com/office/drawing/2014/main" id="{7885DE78-DDCB-6392-DABD-32131AEFF551}"/>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8027" y="367073"/>
            <a:ext cx="1026795" cy="1038735"/>
          </a:xfrm>
          <a:prstGeom prst="rect">
            <a:avLst/>
          </a:prstGeom>
        </p:spPr>
      </p:pic>
    </p:spTree>
    <p:extLst>
      <p:ext uri="{BB962C8B-B14F-4D97-AF65-F5344CB8AC3E}">
        <p14:creationId xmlns:p14="http://schemas.microsoft.com/office/powerpoint/2010/main" val="2640798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290853C-1AFA-8011-C3E4-D803F29848C6}"/>
              </a:ext>
            </a:extLst>
          </p:cNvPr>
          <p:cNvSpPr txBox="1">
            <a:spLocks/>
          </p:cNvSpPr>
          <p:nvPr/>
        </p:nvSpPr>
        <p:spPr>
          <a:xfrm>
            <a:off x="2916594" y="681036"/>
            <a:ext cx="6358812"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Miriam Fixed" panose="020F0502020204030204" pitchFamily="49" charset="-79"/>
              </a:rPr>
              <a:t>Exploración</a:t>
            </a:r>
          </a:p>
        </p:txBody>
      </p:sp>
      <p:sp>
        <p:nvSpPr>
          <p:cNvPr id="9" name="Rectángulo 8">
            <a:extLst>
              <a:ext uri="{FF2B5EF4-FFF2-40B4-BE49-F238E27FC236}">
                <a16:creationId xmlns:a16="http://schemas.microsoft.com/office/drawing/2014/main" id="{78ACDB90-F788-8C0A-67C9-77CA39090413}"/>
              </a:ext>
            </a:extLst>
          </p:cNvPr>
          <p:cNvSpPr/>
          <p:nvPr/>
        </p:nvSpPr>
        <p:spPr>
          <a:xfrm rot="16200000">
            <a:off x="6165364" y="-3867332"/>
            <a:ext cx="96251" cy="10782664"/>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3" name="Picture 2">
            <a:extLst>
              <a:ext uri="{FF2B5EF4-FFF2-40B4-BE49-F238E27FC236}">
                <a16:creationId xmlns:a16="http://schemas.microsoft.com/office/drawing/2014/main" id="{9126B39A-15FF-07B4-9986-94671CDCA5D5}"/>
              </a:ext>
            </a:extLst>
          </p:cNvPr>
          <p:cNvPicPr>
            <a:picLocks noChangeAspect="1" noChangeArrowheads="1"/>
          </p:cNvPicPr>
          <p:nvPr/>
        </p:nvPicPr>
        <p:blipFill>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822157" y="618942"/>
            <a:ext cx="1862406" cy="78686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Logotipo&#10;&#10;Descripción generada automáticamente con confianza media">
            <a:extLst>
              <a:ext uri="{FF2B5EF4-FFF2-40B4-BE49-F238E27FC236}">
                <a16:creationId xmlns:a16="http://schemas.microsoft.com/office/drawing/2014/main" id="{7885DE78-DDCB-6392-DABD-32131AEFF551}"/>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8027" y="367073"/>
            <a:ext cx="1026795" cy="1038735"/>
          </a:xfrm>
          <a:prstGeom prst="rect">
            <a:avLst/>
          </a:prstGeom>
        </p:spPr>
      </p:pic>
      <p:grpSp>
        <p:nvGrpSpPr>
          <p:cNvPr id="16" name="Grupo 15">
            <a:extLst>
              <a:ext uri="{FF2B5EF4-FFF2-40B4-BE49-F238E27FC236}">
                <a16:creationId xmlns:a16="http://schemas.microsoft.com/office/drawing/2014/main" id="{732FCEEB-760A-0877-E675-85874939D5A3}"/>
              </a:ext>
            </a:extLst>
          </p:cNvPr>
          <p:cNvGrpSpPr/>
          <p:nvPr/>
        </p:nvGrpSpPr>
        <p:grpSpPr>
          <a:xfrm>
            <a:off x="1153205" y="1811718"/>
            <a:ext cx="4300034" cy="1613370"/>
            <a:chOff x="415793" y="2429053"/>
            <a:chExt cx="3770702" cy="1389512"/>
          </a:xfrm>
          <a:solidFill>
            <a:schemeClr val="accent1">
              <a:lumMod val="50000"/>
            </a:schemeClr>
          </a:solidFill>
          <a:effectLst>
            <a:outerShdw blurRad="50800" dist="38100" dir="2700000" algn="tl" rotWithShape="0">
              <a:prstClr val="black">
                <a:alpha val="40000"/>
              </a:prstClr>
            </a:outerShdw>
          </a:effectLst>
        </p:grpSpPr>
        <p:sp>
          <p:nvSpPr>
            <p:cNvPr id="17" name="Forma libre: forma 16">
              <a:extLst>
                <a:ext uri="{FF2B5EF4-FFF2-40B4-BE49-F238E27FC236}">
                  <a16:creationId xmlns:a16="http://schemas.microsoft.com/office/drawing/2014/main" id="{72F55336-9A32-A9F5-FB96-5673ED864809}"/>
                </a:ext>
              </a:extLst>
            </p:cNvPr>
            <p:cNvSpPr/>
            <p:nvPr/>
          </p:nvSpPr>
          <p:spPr>
            <a:xfrm>
              <a:off x="415793" y="2429053"/>
              <a:ext cx="1208876" cy="1389512"/>
            </a:xfrm>
            <a:custGeom>
              <a:avLst/>
              <a:gdLst>
                <a:gd name="connsiteX0" fmla="*/ 0 w 1611684"/>
                <a:gd name="connsiteY0" fmla="*/ 701083 h 1402165"/>
                <a:gd name="connsiteX1" fmla="*/ 350541 w 1611684"/>
                <a:gd name="connsiteY1" fmla="*/ 0 h 1402165"/>
                <a:gd name="connsiteX2" fmla="*/ 1261143 w 1611684"/>
                <a:gd name="connsiteY2" fmla="*/ 0 h 1402165"/>
                <a:gd name="connsiteX3" fmla="*/ 1611684 w 1611684"/>
                <a:gd name="connsiteY3" fmla="*/ 701083 h 1402165"/>
                <a:gd name="connsiteX4" fmla="*/ 1261143 w 1611684"/>
                <a:gd name="connsiteY4" fmla="*/ 1402165 h 1402165"/>
                <a:gd name="connsiteX5" fmla="*/ 350541 w 1611684"/>
                <a:gd name="connsiteY5" fmla="*/ 1402165 h 1402165"/>
                <a:gd name="connsiteX6" fmla="*/ 0 w 1611684"/>
                <a:gd name="connsiteY6" fmla="*/ 701083 h 140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1684" h="1402165">
                  <a:moveTo>
                    <a:pt x="805841" y="0"/>
                  </a:moveTo>
                  <a:lnTo>
                    <a:pt x="1611683" y="304971"/>
                  </a:lnTo>
                  <a:lnTo>
                    <a:pt x="1611683" y="1097194"/>
                  </a:lnTo>
                  <a:lnTo>
                    <a:pt x="805841" y="1402165"/>
                  </a:lnTo>
                  <a:lnTo>
                    <a:pt x="1" y="1097194"/>
                  </a:lnTo>
                  <a:lnTo>
                    <a:pt x="1" y="304971"/>
                  </a:lnTo>
                  <a:lnTo>
                    <a:pt x="805841"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4" tIns="289255" rIns="256605" bIns="289254" numCol="1" spcCol="1270" anchor="ctr" anchorCtr="0">
              <a:noAutofit/>
            </a:bodyPr>
            <a:lstStyle/>
            <a:p>
              <a:pPr algn="ctr" defTabSz="573405">
                <a:lnSpc>
                  <a:spcPct val="90000"/>
                </a:lnSpc>
                <a:spcBef>
                  <a:spcPct val="0"/>
                </a:spcBef>
                <a:spcAft>
                  <a:spcPct val="35000"/>
                </a:spcAft>
              </a:pPr>
              <a:r>
                <a:rPr lang="es-MX" sz="1400" b="1" kern="1200">
                  <a:solidFill>
                    <a:schemeClr val="bg1">
                      <a:lumMod val="95000"/>
                    </a:schemeClr>
                  </a:solidFill>
                  <a:effectLst>
                    <a:outerShdw blurRad="38100" dist="38100" dir="2700000" algn="tl">
                      <a:srgbClr val="000000">
                        <a:alpha val="43137"/>
                      </a:srgbClr>
                    </a:outerShdw>
                  </a:effectLst>
                  <a:latin typeface="+mn-lt"/>
                  <a:ea typeface="+mn-ea"/>
                  <a:cs typeface="+mn-cs"/>
                </a:rPr>
                <a:t>812 </a:t>
              </a:r>
              <a:r>
                <a:rPr lang="es-MX" sz="1400" b="1">
                  <a:solidFill>
                    <a:schemeClr val="bg1">
                      <a:lumMod val="95000"/>
                    </a:schemeClr>
                  </a:solidFill>
                  <a:effectLst>
                    <a:outerShdw blurRad="38100" dist="38100" dir="2700000" algn="tl">
                      <a:srgbClr val="000000">
                        <a:alpha val="43137"/>
                      </a:srgbClr>
                    </a:outerShdw>
                  </a:effectLst>
                </a:rPr>
                <a:t>opiniones</a:t>
              </a:r>
              <a:endParaRPr lang="es-MX" sz="1000" b="1" kern="1200">
                <a:solidFill>
                  <a:schemeClr val="bg1">
                    <a:lumMod val="95000"/>
                  </a:schemeClr>
                </a:solidFill>
                <a:effectLst>
                  <a:outerShdw blurRad="38100" dist="38100" dir="2700000" algn="tl">
                    <a:srgbClr val="000000">
                      <a:alpha val="43137"/>
                    </a:srgbClr>
                  </a:outerShdw>
                </a:effectLst>
              </a:endParaRPr>
            </a:p>
          </p:txBody>
        </p:sp>
        <p:sp>
          <p:nvSpPr>
            <p:cNvPr id="18" name="Forma libre: forma 17">
              <a:extLst>
                <a:ext uri="{FF2B5EF4-FFF2-40B4-BE49-F238E27FC236}">
                  <a16:creationId xmlns:a16="http://schemas.microsoft.com/office/drawing/2014/main" id="{B33BF9CE-5DAE-E5CE-48AE-2BCDF5FAA012}"/>
                </a:ext>
              </a:extLst>
            </p:cNvPr>
            <p:cNvSpPr/>
            <p:nvPr/>
          </p:nvSpPr>
          <p:spPr>
            <a:xfrm>
              <a:off x="1696706" y="2429053"/>
              <a:ext cx="1208876" cy="1389512"/>
            </a:xfrm>
            <a:custGeom>
              <a:avLst/>
              <a:gdLst>
                <a:gd name="connsiteX0" fmla="*/ 0 w 1611684"/>
                <a:gd name="connsiteY0" fmla="*/ 701083 h 1402165"/>
                <a:gd name="connsiteX1" fmla="*/ 350541 w 1611684"/>
                <a:gd name="connsiteY1" fmla="*/ 0 h 1402165"/>
                <a:gd name="connsiteX2" fmla="*/ 1261143 w 1611684"/>
                <a:gd name="connsiteY2" fmla="*/ 0 h 1402165"/>
                <a:gd name="connsiteX3" fmla="*/ 1611684 w 1611684"/>
                <a:gd name="connsiteY3" fmla="*/ 701083 h 1402165"/>
                <a:gd name="connsiteX4" fmla="*/ 1261143 w 1611684"/>
                <a:gd name="connsiteY4" fmla="*/ 1402165 h 1402165"/>
                <a:gd name="connsiteX5" fmla="*/ 350541 w 1611684"/>
                <a:gd name="connsiteY5" fmla="*/ 1402165 h 1402165"/>
                <a:gd name="connsiteX6" fmla="*/ 0 w 1611684"/>
                <a:gd name="connsiteY6" fmla="*/ 701083 h 140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1684" h="1402165">
                  <a:moveTo>
                    <a:pt x="805841" y="0"/>
                  </a:moveTo>
                  <a:lnTo>
                    <a:pt x="1611683" y="304971"/>
                  </a:lnTo>
                  <a:lnTo>
                    <a:pt x="1611683" y="1097194"/>
                  </a:lnTo>
                  <a:lnTo>
                    <a:pt x="805841" y="1402165"/>
                  </a:lnTo>
                  <a:lnTo>
                    <a:pt x="1" y="1097194"/>
                  </a:lnTo>
                  <a:lnTo>
                    <a:pt x="1" y="304971"/>
                  </a:lnTo>
                  <a:lnTo>
                    <a:pt x="805841"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8504" tIns="251155" rIns="218505" bIns="251154" numCol="1" spcCol="1270" anchor="ctr" anchorCtr="0">
              <a:noAutofit/>
            </a:bodyPr>
            <a:lstStyle/>
            <a:p>
              <a:pPr algn="ctr" defTabSz="2064258">
                <a:lnSpc>
                  <a:spcPct val="90000"/>
                </a:lnSpc>
                <a:spcBef>
                  <a:spcPct val="0"/>
                </a:spcBef>
                <a:spcAft>
                  <a:spcPct val="35000"/>
                </a:spcAft>
              </a:pPr>
              <a:r>
                <a:rPr lang="es-MX" sz="1400" b="1" kern="1200">
                  <a:solidFill>
                    <a:schemeClr val="bg1">
                      <a:lumMod val="95000"/>
                    </a:schemeClr>
                  </a:solidFill>
                  <a:effectLst>
                    <a:outerShdw blurRad="38100" dist="38100" dir="2700000" algn="tl">
                      <a:srgbClr val="000000">
                        <a:alpha val="43137"/>
                      </a:srgbClr>
                    </a:outerShdw>
                  </a:effectLst>
                  <a:latin typeface="+mn-lt"/>
                  <a:ea typeface="+mn-ea"/>
                  <a:cs typeface="+mn-cs"/>
                </a:rPr>
                <a:t>Indexación en el tiempo </a:t>
              </a:r>
              <a:endParaRPr lang="es-MX" sz="1200" b="1" kern="1200">
                <a:solidFill>
                  <a:schemeClr val="bg1">
                    <a:lumMod val="95000"/>
                  </a:schemeClr>
                </a:solidFill>
                <a:effectLst>
                  <a:outerShdw blurRad="38100" dist="38100" dir="2700000" algn="tl">
                    <a:srgbClr val="000000">
                      <a:alpha val="43137"/>
                    </a:srgbClr>
                  </a:outerShdw>
                </a:effectLst>
              </a:endParaRPr>
            </a:p>
          </p:txBody>
        </p:sp>
        <p:sp>
          <p:nvSpPr>
            <p:cNvPr id="19" name="Forma libre: forma 18">
              <a:extLst>
                <a:ext uri="{FF2B5EF4-FFF2-40B4-BE49-F238E27FC236}">
                  <a16:creationId xmlns:a16="http://schemas.microsoft.com/office/drawing/2014/main" id="{A2BC135C-1003-B267-11F1-CFD51EB56EF2}"/>
                </a:ext>
              </a:extLst>
            </p:cNvPr>
            <p:cNvSpPr/>
            <p:nvPr/>
          </p:nvSpPr>
          <p:spPr>
            <a:xfrm>
              <a:off x="2977619" y="2429053"/>
              <a:ext cx="1208876" cy="1389512"/>
            </a:xfrm>
            <a:custGeom>
              <a:avLst/>
              <a:gdLst>
                <a:gd name="connsiteX0" fmla="*/ 0 w 1611684"/>
                <a:gd name="connsiteY0" fmla="*/ 701083 h 1402165"/>
                <a:gd name="connsiteX1" fmla="*/ 350541 w 1611684"/>
                <a:gd name="connsiteY1" fmla="*/ 0 h 1402165"/>
                <a:gd name="connsiteX2" fmla="*/ 1261143 w 1611684"/>
                <a:gd name="connsiteY2" fmla="*/ 0 h 1402165"/>
                <a:gd name="connsiteX3" fmla="*/ 1611684 w 1611684"/>
                <a:gd name="connsiteY3" fmla="*/ 701083 h 1402165"/>
                <a:gd name="connsiteX4" fmla="*/ 1261143 w 1611684"/>
                <a:gd name="connsiteY4" fmla="*/ 1402165 h 1402165"/>
                <a:gd name="connsiteX5" fmla="*/ 350541 w 1611684"/>
                <a:gd name="connsiteY5" fmla="*/ 1402165 h 1402165"/>
                <a:gd name="connsiteX6" fmla="*/ 0 w 1611684"/>
                <a:gd name="connsiteY6" fmla="*/ 701083 h 140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1684" h="1402165">
                  <a:moveTo>
                    <a:pt x="805841" y="0"/>
                  </a:moveTo>
                  <a:lnTo>
                    <a:pt x="1611683" y="304971"/>
                  </a:lnTo>
                  <a:lnTo>
                    <a:pt x="1611683" y="1097194"/>
                  </a:lnTo>
                  <a:lnTo>
                    <a:pt x="805841" y="1402165"/>
                  </a:lnTo>
                  <a:lnTo>
                    <a:pt x="1" y="1097194"/>
                  </a:lnTo>
                  <a:lnTo>
                    <a:pt x="1" y="304971"/>
                  </a:lnTo>
                  <a:lnTo>
                    <a:pt x="805841"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8504" tIns="251155" rIns="218505" bIns="251154" numCol="1" spcCol="1270" anchor="ctr" anchorCtr="0">
              <a:noAutofit/>
            </a:bodyPr>
            <a:lstStyle/>
            <a:p>
              <a:pPr algn="ctr" defTabSz="2064258">
                <a:lnSpc>
                  <a:spcPct val="90000"/>
                </a:lnSpc>
                <a:spcBef>
                  <a:spcPct val="0"/>
                </a:spcBef>
                <a:spcAft>
                  <a:spcPct val="35000"/>
                </a:spcAft>
              </a:pPr>
              <a:r>
                <a:rPr lang="es-MX" sz="1400" b="1" kern="1200">
                  <a:solidFill>
                    <a:schemeClr val="bg1">
                      <a:lumMod val="95000"/>
                    </a:schemeClr>
                  </a:solidFill>
                  <a:effectLst>
                    <a:outerShdw blurRad="38100" dist="38100" dir="2700000" algn="tl">
                      <a:srgbClr val="000000">
                        <a:alpha val="43137"/>
                      </a:srgbClr>
                    </a:outerShdw>
                  </a:effectLst>
                  <a:latin typeface="+mn-lt"/>
                  <a:ea typeface="+mn-ea"/>
                  <a:cs typeface="+mn-cs"/>
                </a:rPr>
                <a:t>Enero 2023, Abril 2024</a:t>
              </a:r>
              <a:endParaRPr lang="es-MX" sz="1200" b="1" kern="1200">
                <a:solidFill>
                  <a:schemeClr val="bg1">
                    <a:lumMod val="95000"/>
                  </a:schemeClr>
                </a:solidFill>
                <a:effectLst>
                  <a:outerShdw blurRad="38100" dist="38100" dir="2700000" algn="tl">
                    <a:srgbClr val="000000">
                      <a:alpha val="43137"/>
                    </a:srgbClr>
                  </a:outerShdw>
                </a:effectLst>
              </a:endParaRPr>
            </a:p>
          </p:txBody>
        </p:sp>
      </p:grpSp>
      <p:sp>
        <p:nvSpPr>
          <p:cNvPr id="20" name="CuadroTexto 19">
            <a:extLst>
              <a:ext uri="{FF2B5EF4-FFF2-40B4-BE49-F238E27FC236}">
                <a16:creationId xmlns:a16="http://schemas.microsoft.com/office/drawing/2014/main" id="{8FFCB14A-FFA1-D61E-D3BC-393D6F9CFAA1}"/>
              </a:ext>
            </a:extLst>
          </p:cNvPr>
          <p:cNvSpPr txBox="1"/>
          <p:nvPr/>
        </p:nvSpPr>
        <p:spPr>
          <a:xfrm>
            <a:off x="1153205" y="3472523"/>
            <a:ext cx="4300032" cy="369332"/>
          </a:xfrm>
          <a:prstGeom prst="rect">
            <a:avLst/>
          </a:prstGeom>
          <a:noFill/>
        </p:spPr>
        <p:txBody>
          <a:bodyPr wrap="square" rtlCol="0">
            <a:spAutoFit/>
          </a:bodyPr>
          <a:lstStyle/>
          <a:p>
            <a:pPr algn="ctr"/>
            <a:r>
              <a:rPr lang="es-MX" b="1" dirty="0">
                <a:solidFill>
                  <a:schemeClr val="tx1">
                    <a:lumMod val="65000"/>
                    <a:lumOff val="35000"/>
                  </a:schemeClr>
                </a:solidFill>
                <a:effectLst>
                  <a:outerShdw blurRad="38100" dist="38100" dir="2700000" algn="tl">
                    <a:srgbClr val="000000">
                      <a:alpha val="43137"/>
                    </a:srgbClr>
                  </a:outerShdw>
                </a:effectLst>
                <a:latin typeface="Abadi Extra Light" panose="020B0204020104020204" pitchFamily="34" charset="0"/>
              </a:rPr>
              <a:t>Naturaleza de los datos. </a:t>
            </a:r>
          </a:p>
        </p:txBody>
      </p:sp>
      <p:sp>
        <p:nvSpPr>
          <p:cNvPr id="21" name="CuadroTexto 20">
            <a:extLst>
              <a:ext uri="{FF2B5EF4-FFF2-40B4-BE49-F238E27FC236}">
                <a16:creationId xmlns:a16="http://schemas.microsoft.com/office/drawing/2014/main" id="{3D660DC1-994C-31A7-6B09-D6D9E8996437}"/>
              </a:ext>
            </a:extLst>
          </p:cNvPr>
          <p:cNvSpPr txBox="1"/>
          <p:nvPr/>
        </p:nvSpPr>
        <p:spPr>
          <a:xfrm>
            <a:off x="1228018" y="5992298"/>
            <a:ext cx="4300032" cy="369332"/>
          </a:xfrm>
          <a:prstGeom prst="rect">
            <a:avLst/>
          </a:prstGeom>
          <a:noFill/>
        </p:spPr>
        <p:txBody>
          <a:bodyPr wrap="square" rtlCol="0">
            <a:spAutoFit/>
          </a:bodyPr>
          <a:lstStyle/>
          <a:p>
            <a:pPr algn="ctr"/>
            <a:r>
              <a:rPr lang="es-MX" b="1" dirty="0">
                <a:solidFill>
                  <a:schemeClr val="tx1">
                    <a:lumMod val="65000"/>
                    <a:lumOff val="35000"/>
                  </a:schemeClr>
                </a:solidFill>
                <a:effectLst>
                  <a:outerShdw blurRad="38100" dist="38100" dir="2700000" algn="tl">
                    <a:srgbClr val="000000">
                      <a:alpha val="43137"/>
                    </a:srgbClr>
                  </a:outerShdw>
                </a:effectLst>
                <a:latin typeface="Abadi Extra Light" panose="020B0204020104020204" pitchFamily="34" charset="0"/>
              </a:rPr>
              <a:t>Nube de palabras a partir de los datos.</a:t>
            </a:r>
          </a:p>
        </p:txBody>
      </p:sp>
      <p:pic>
        <p:nvPicPr>
          <p:cNvPr id="25" name="Imagen 24">
            <a:extLst>
              <a:ext uri="{FF2B5EF4-FFF2-40B4-BE49-F238E27FC236}">
                <a16:creationId xmlns:a16="http://schemas.microsoft.com/office/drawing/2014/main" id="{9C732A64-0B64-ED34-D068-EBA8849E8183}"/>
              </a:ext>
            </a:extLst>
          </p:cNvPr>
          <p:cNvPicPr>
            <a:picLocks noChangeAspect="1"/>
          </p:cNvPicPr>
          <p:nvPr/>
        </p:nvPicPr>
        <p:blipFill>
          <a:blip r:embed="rId6"/>
          <a:stretch>
            <a:fillRect/>
          </a:stretch>
        </p:blipFill>
        <p:spPr>
          <a:xfrm>
            <a:off x="1556052" y="4022973"/>
            <a:ext cx="3643964" cy="1868108"/>
          </a:xfrm>
          <a:prstGeom prst="rect">
            <a:avLst/>
          </a:prstGeom>
        </p:spPr>
      </p:pic>
      <p:pic>
        <p:nvPicPr>
          <p:cNvPr id="27" name="Imagen 26">
            <a:extLst>
              <a:ext uri="{FF2B5EF4-FFF2-40B4-BE49-F238E27FC236}">
                <a16:creationId xmlns:a16="http://schemas.microsoft.com/office/drawing/2014/main" id="{93CC0FE0-DD81-BA3B-1C14-731C36730BFA}"/>
              </a:ext>
            </a:extLst>
          </p:cNvPr>
          <p:cNvPicPr>
            <a:picLocks noChangeAspect="1"/>
          </p:cNvPicPr>
          <p:nvPr/>
        </p:nvPicPr>
        <p:blipFill>
          <a:blip r:embed="rId7"/>
          <a:stretch>
            <a:fillRect/>
          </a:stretch>
        </p:blipFill>
        <p:spPr>
          <a:xfrm>
            <a:off x="6989818" y="1582218"/>
            <a:ext cx="3459506" cy="2759817"/>
          </a:xfrm>
          <a:prstGeom prst="rect">
            <a:avLst/>
          </a:prstGeom>
        </p:spPr>
      </p:pic>
      <p:sp>
        <p:nvSpPr>
          <p:cNvPr id="29" name="CuadroTexto 28">
            <a:extLst>
              <a:ext uri="{FF2B5EF4-FFF2-40B4-BE49-F238E27FC236}">
                <a16:creationId xmlns:a16="http://schemas.microsoft.com/office/drawing/2014/main" id="{7FE6A9E3-4533-59AE-9558-C170F413B103}"/>
              </a:ext>
            </a:extLst>
          </p:cNvPr>
          <p:cNvSpPr txBox="1"/>
          <p:nvPr/>
        </p:nvSpPr>
        <p:spPr>
          <a:xfrm>
            <a:off x="6788535" y="4349196"/>
            <a:ext cx="4300032" cy="369332"/>
          </a:xfrm>
          <a:prstGeom prst="rect">
            <a:avLst/>
          </a:prstGeom>
          <a:noFill/>
        </p:spPr>
        <p:txBody>
          <a:bodyPr wrap="square" rtlCol="0">
            <a:spAutoFit/>
          </a:bodyPr>
          <a:lstStyle/>
          <a:p>
            <a:pPr algn="ctr"/>
            <a:r>
              <a:rPr lang="es-MX" b="1" dirty="0">
                <a:solidFill>
                  <a:schemeClr val="tx1">
                    <a:lumMod val="65000"/>
                    <a:lumOff val="35000"/>
                  </a:schemeClr>
                </a:solidFill>
                <a:effectLst>
                  <a:outerShdw blurRad="38100" dist="38100" dir="2700000" algn="tl">
                    <a:srgbClr val="000000">
                      <a:alpha val="43137"/>
                    </a:srgbClr>
                  </a:outerShdw>
                </a:effectLst>
                <a:latin typeface="Abadi Extra Light" panose="020B0204020104020204" pitchFamily="34" charset="0"/>
              </a:rPr>
              <a:t>Frecuencia de palabras.</a:t>
            </a:r>
          </a:p>
        </p:txBody>
      </p:sp>
      <p:pic>
        <p:nvPicPr>
          <p:cNvPr id="5" name="Imagen 4" descr="Gráfico, Gráfico de líneas&#10;&#10;Descripción generada automáticamente">
            <a:extLst>
              <a:ext uri="{FF2B5EF4-FFF2-40B4-BE49-F238E27FC236}">
                <a16:creationId xmlns:a16="http://schemas.microsoft.com/office/drawing/2014/main" id="{ED337D07-6571-8C6C-442B-3BED9F597F14}"/>
              </a:ext>
            </a:extLst>
          </p:cNvPr>
          <p:cNvPicPr>
            <a:picLocks noChangeAspect="1"/>
          </p:cNvPicPr>
          <p:nvPr/>
        </p:nvPicPr>
        <p:blipFill rotWithShape="1">
          <a:blip r:embed="rId8"/>
          <a:srcRect l="-552" t="-305" r="-150" b="22443"/>
          <a:stretch/>
        </p:blipFill>
        <p:spPr>
          <a:xfrm>
            <a:off x="6547641" y="4838432"/>
            <a:ext cx="4765902" cy="1910893"/>
          </a:xfrm>
          <a:prstGeom prst="rect">
            <a:avLst/>
          </a:prstGeom>
        </p:spPr>
      </p:pic>
    </p:spTree>
    <p:extLst>
      <p:ext uri="{BB962C8B-B14F-4D97-AF65-F5344CB8AC3E}">
        <p14:creationId xmlns:p14="http://schemas.microsoft.com/office/powerpoint/2010/main" val="251795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290853C-1AFA-8011-C3E4-D803F29848C6}"/>
              </a:ext>
            </a:extLst>
          </p:cNvPr>
          <p:cNvSpPr txBox="1">
            <a:spLocks/>
          </p:cNvSpPr>
          <p:nvPr/>
        </p:nvSpPr>
        <p:spPr>
          <a:xfrm>
            <a:off x="2916594" y="681036"/>
            <a:ext cx="6358812"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Miriam Fixed" panose="020F0502020204030204" pitchFamily="49" charset="-79"/>
              </a:rPr>
              <a:t>Análisis</a:t>
            </a:r>
          </a:p>
        </p:txBody>
      </p:sp>
      <p:sp>
        <p:nvSpPr>
          <p:cNvPr id="9" name="Rectángulo 8">
            <a:extLst>
              <a:ext uri="{FF2B5EF4-FFF2-40B4-BE49-F238E27FC236}">
                <a16:creationId xmlns:a16="http://schemas.microsoft.com/office/drawing/2014/main" id="{78ACDB90-F788-8C0A-67C9-77CA39090413}"/>
              </a:ext>
            </a:extLst>
          </p:cNvPr>
          <p:cNvSpPr/>
          <p:nvPr/>
        </p:nvSpPr>
        <p:spPr>
          <a:xfrm rot="16200000">
            <a:off x="6165364" y="-3867332"/>
            <a:ext cx="96251" cy="10782664"/>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Picture 2">
            <a:extLst>
              <a:ext uri="{FF2B5EF4-FFF2-40B4-BE49-F238E27FC236}">
                <a16:creationId xmlns:a16="http://schemas.microsoft.com/office/drawing/2014/main" id="{9126B39A-15FF-07B4-9986-94671CDCA5D5}"/>
              </a:ext>
            </a:extLst>
          </p:cNvPr>
          <p:cNvPicPr>
            <a:picLocks noChangeAspect="1" noChangeArrowheads="1"/>
          </p:cNvPicPr>
          <p:nvPr/>
        </p:nvPicPr>
        <p:blipFill>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822157" y="618942"/>
            <a:ext cx="1862406" cy="78686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Logotipo&#10;&#10;Descripción generada automáticamente con confianza media">
            <a:extLst>
              <a:ext uri="{FF2B5EF4-FFF2-40B4-BE49-F238E27FC236}">
                <a16:creationId xmlns:a16="http://schemas.microsoft.com/office/drawing/2014/main" id="{7885DE78-DDCB-6392-DABD-32131AEFF551}"/>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8027" y="367073"/>
            <a:ext cx="1026795" cy="1038735"/>
          </a:xfrm>
          <a:prstGeom prst="rect">
            <a:avLst/>
          </a:prstGeom>
        </p:spPr>
      </p:pic>
      <p:pic>
        <p:nvPicPr>
          <p:cNvPr id="3" name="Imagen 2" descr="Gráfico, Gráfico de barras&#10;&#10;Descripción generada automáticamente">
            <a:extLst>
              <a:ext uri="{FF2B5EF4-FFF2-40B4-BE49-F238E27FC236}">
                <a16:creationId xmlns:a16="http://schemas.microsoft.com/office/drawing/2014/main" id="{719FB57B-BE91-BDBA-C198-C6447C4CA18F}"/>
              </a:ext>
            </a:extLst>
          </p:cNvPr>
          <p:cNvPicPr>
            <a:picLocks noChangeAspect="1"/>
          </p:cNvPicPr>
          <p:nvPr/>
        </p:nvPicPr>
        <p:blipFill>
          <a:blip r:embed="rId6"/>
          <a:stretch>
            <a:fillRect/>
          </a:stretch>
        </p:blipFill>
        <p:spPr>
          <a:xfrm>
            <a:off x="104446" y="1580768"/>
            <a:ext cx="4063767" cy="2801501"/>
          </a:xfrm>
          <a:prstGeom prst="rect">
            <a:avLst/>
          </a:prstGeom>
        </p:spPr>
      </p:pic>
      <p:pic>
        <p:nvPicPr>
          <p:cNvPr id="2" name="Imagen 1" descr="Gráfico, Histograma&#10;&#10;Descripción generada automáticamente">
            <a:extLst>
              <a:ext uri="{FF2B5EF4-FFF2-40B4-BE49-F238E27FC236}">
                <a16:creationId xmlns:a16="http://schemas.microsoft.com/office/drawing/2014/main" id="{2B7EB53B-0115-67F0-AB45-075306C9A7AC}"/>
              </a:ext>
            </a:extLst>
          </p:cNvPr>
          <p:cNvPicPr>
            <a:picLocks noChangeAspect="1"/>
          </p:cNvPicPr>
          <p:nvPr/>
        </p:nvPicPr>
        <p:blipFill>
          <a:blip r:embed="rId7"/>
          <a:stretch>
            <a:fillRect/>
          </a:stretch>
        </p:blipFill>
        <p:spPr>
          <a:xfrm>
            <a:off x="4170691" y="1715309"/>
            <a:ext cx="8020050" cy="5210175"/>
          </a:xfrm>
          <a:prstGeom prst="rect">
            <a:avLst/>
          </a:prstGeom>
        </p:spPr>
      </p:pic>
      <p:pic>
        <p:nvPicPr>
          <p:cNvPr id="8" name="Imagen 7" descr="Gráfico&#10;&#10;Descripción generada automáticamente">
            <a:extLst>
              <a:ext uri="{FF2B5EF4-FFF2-40B4-BE49-F238E27FC236}">
                <a16:creationId xmlns:a16="http://schemas.microsoft.com/office/drawing/2014/main" id="{C56C2A1A-B542-F1C1-FD1F-1EC4D9380F66}"/>
              </a:ext>
            </a:extLst>
          </p:cNvPr>
          <p:cNvPicPr>
            <a:picLocks noChangeAspect="1"/>
          </p:cNvPicPr>
          <p:nvPr/>
        </p:nvPicPr>
        <p:blipFill>
          <a:blip r:embed="rId8"/>
          <a:stretch>
            <a:fillRect/>
          </a:stretch>
        </p:blipFill>
        <p:spPr>
          <a:xfrm>
            <a:off x="110796" y="4600395"/>
            <a:ext cx="3818448" cy="2056682"/>
          </a:xfrm>
          <a:prstGeom prst="rect">
            <a:avLst/>
          </a:prstGeom>
        </p:spPr>
      </p:pic>
    </p:spTree>
    <p:extLst>
      <p:ext uri="{BB962C8B-B14F-4D97-AF65-F5344CB8AC3E}">
        <p14:creationId xmlns:p14="http://schemas.microsoft.com/office/powerpoint/2010/main" val="766455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290853C-1AFA-8011-C3E4-D803F29848C6}"/>
              </a:ext>
            </a:extLst>
          </p:cNvPr>
          <p:cNvSpPr txBox="1">
            <a:spLocks/>
          </p:cNvSpPr>
          <p:nvPr/>
        </p:nvSpPr>
        <p:spPr>
          <a:xfrm>
            <a:off x="2916594" y="681036"/>
            <a:ext cx="6358812"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dirty="0">
                <a:solidFill>
                  <a:schemeClr val="accent1">
                    <a:lumMod val="50000"/>
                  </a:schemeClr>
                </a:solidFill>
                <a:effectLst>
                  <a:outerShdw blurRad="38100" dist="38100" dir="2700000" algn="tl">
                    <a:srgbClr val="000000">
                      <a:alpha val="43137"/>
                    </a:srgbClr>
                  </a:outerShdw>
                </a:effectLst>
                <a:latin typeface="Malgun Gothic" panose="020B0503020000020004" pitchFamily="34" charset="-127"/>
                <a:ea typeface="Malgun Gothic" panose="020B0503020000020004" pitchFamily="34" charset="-127"/>
                <a:cs typeface="Miriam Fixed" panose="020F0502020204030204" pitchFamily="49" charset="-79"/>
              </a:rPr>
              <a:t>Análisis</a:t>
            </a:r>
          </a:p>
        </p:txBody>
      </p:sp>
      <p:sp>
        <p:nvSpPr>
          <p:cNvPr id="9" name="Rectángulo 8">
            <a:extLst>
              <a:ext uri="{FF2B5EF4-FFF2-40B4-BE49-F238E27FC236}">
                <a16:creationId xmlns:a16="http://schemas.microsoft.com/office/drawing/2014/main" id="{78ACDB90-F788-8C0A-67C9-77CA39090413}"/>
              </a:ext>
            </a:extLst>
          </p:cNvPr>
          <p:cNvSpPr/>
          <p:nvPr/>
        </p:nvSpPr>
        <p:spPr>
          <a:xfrm rot="16200000">
            <a:off x="6165364" y="-3867332"/>
            <a:ext cx="96251" cy="10782664"/>
          </a:xfrm>
          <a:prstGeom prst="rect">
            <a:avLst/>
          </a:prstGeom>
          <a:gradFill flip="none" rotWithShape="1">
            <a:gsLst>
              <a:gs pos="0">
                <a:schemeClr val="accent1">
                  <a:lumMod val="50000"/>
                </a:schemeClr>
              </a:gs>
              <a:gs pos="48000">
                <a:srgbClr val="0A2A38"/>
              </a:gs>
              <a:gs pos="100000">
                <a:srgbClr val="155A79"/>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3" name="Picture 2">
            <a:extLst>
              <a:ext uri="{FF2B5EF4-FFF2-40B4-BE49-F238E27FC236}">
                <a16:creationId xmlns:a16="http://schemas.microsoft.com/office/drawing/2014/main" id="{9126B39A-15FF-07B4-9986-94671CDCA5D5}"/>
              </a:ext>
            </a:extLst>
          </p:cNvPr>
          <p:cNvPicPr>
            <a:picLocks noChangeAspect="1" noChangeArrowheads="1"/>
          </p:cNvPicPr>
          <p:nvPr/>
        </p:nvPicPr>
        <p:blipFill>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822157" y="618942"/>
            <a:ext cx="1862406" cy="78686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Logotipo&#10;&#10;Descripción generada automáticamente con confianza media">
            <a:extLst>
              <a:ext uri="{FF2B5EF4-FFF2-40B4-BE49-F238E27FC236}">
                <a16:creationId xmlns:a16="http://schemas.microsoft.com/office/drawing/2014/main" id="{7885DE78-DDCB-6392-DABD-32131AEFF551}"/>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8027" y="367073"/>
            <a:ext cx="1026795" cy="1038735"/>
          </a:xfrm>
          <a:prstGeom prst="rect">
            <a:avLst/>
          </a:prstGeom>
        </p:spPr>
      </p:pic>
      <p:pic>
        <p:nvPicPr>
          <p:cNvPr id="5" name="Imagen 4" descr="Texto&#10;&#10;Descripción generada automáticamente">
            <a:extLst>
              <a:ext uri="{FF2B5EF4-FFF2-40B4-BE49-F238E27FC236}">
                <a16:creationId xmlns:a16="http://schemas.microsoft.com/office/drawing/2014/main" id="{05716326-CA6E-5E4F-3CB8-B023B286BB43}"/>
              </a:ext>
            </a:extLst>
          </p:cNvPr>
          <p:cNvPicPr>
            <a:picLocks noChangeAspect="1"/>
          </p:cNvPicPr>
          <p:nvPr/>
        </p:nvPicPr>
        <p:blipFill>
          <a:blip r:embed="rId6"/>
          <a:stretch>
            <a:fillRect/>
          </a:stretch>
        </p:blipFill>
        <p:spPr>
          <a:xfrm>
            <a:off x="316033" y="2152022"/>
            <a:ext cx="3465484" cy="1863846"/>
          </a:xfrm>
          <a:prstGeom prst="rect">
            <a:avLst/>
          </a:prstGeom>
        </p:spPr>
      </p:pic>
      <p:pic>
        <p:nvPicPr>
          <p:cNvPr id="7" name="Imagen 6" descr="Gráfico, Gráfico de barras&#10;&#10;Descripción generada automáticamente">
            <a:extLst>
              <a:ext uri="{FF2B5EF4-FFF2-40B4-BE49-F238E27FC236}">
                <a16:creationId xmlns:a16="http://schemas.microsoft.com/office/drawing/2014/main" id="{8A19CA47-A1A6-DFDA-5094-A5FA4826AA09}"/>
              </a:ext>
            </a:extLst>
          </p:cNvPr>
          <p:cNvPicPr>
            <a:picLocks noChangeAspect="1"/>
          </p:cNvPicPr>
          <p:nvPr/>
        </p:nvPicPr>
        <p:blipFill rotWithShape="1">
          <a:blip r:embed="rId7"/>
          <a:srcRect l="87211" r="223" b="78694"/>
          <a:stretch/>
        </p:blipFill>
        <p:spPr>
          <a:xfrm>
            <a:off x="10783018" y="2347701"/>
            <a:ext cx="1290261" cy="732929"/>
          </a:xfrm>
          <a:prstGeom prst="rect">
            <a:avLst/>
          </a:prstGeom>
        </p:spPr>
      </p:pic>
      <p:pic>
        <p:nvPicPr>
          <p:cNvPr id="10" name="Imagen 9" descr="Gráfico, Gráfico de barras&#10;&#10;Descripción generada automáticamente">
            <a:extLst>
              <a:ext uri="{FF2B5EF4-FFF2-40B4-BE49-F238E27FC236}">
                <a16:creationId xmlns:a16="http://schemas.microsoft.com/office/drawing/2014/main" id="{CD5FBDE1-96AE-0165-812F-46D0CD8273E8}"/>
              </a:ext>
            </a:extLst>
          </p:cNvPr>
          <p:cNvPicPr>
            <a:picLocks noChangeAspect="1"/>
          </p:cNvPicPr>
          <p:nvPr/>
        </p:nvPicPr>
        <p:blipFill rotWithShape="1">
          <a:blip r:embed="rId7"/>
          <a:srcRect r="29964" b="-485"/>
          <a:stretch/>
        </p:blipFill>
        <p:spPr>
          <a:xfrm>
            <a:off x="3996906" y="2347702"/>
            <a:ext cx="7092348" cy="3715377"/>
          </a:xfrm>
          <a:prstGeom prst="rect">
            <a:avLst/>
          </a:prstGeom>
        </p:spPr>
      </p:pic>
    </p:spTree>
    <p:extLst>
      <p:ext uri="{BB962C8B-B14F-4D97-AF65-F5344CB8AC3E}">
        <p14:creationId xmlns:p14="http://schemas.microsoft.com/office/powerpoint/2010/main" val="140105827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350" row="4">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14885982-1494-4DFB-B193-501ED3FBED95}">
  <we:reference id="wa200005566" version="3.0.0.2" store="es-E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E94FBA4-F363-4C60-A2CD-4B7281A72057}">
  <we:reference id="wa200001409" version="2.0.0.0" store="es-ES" storeType="OMEX"/>
  <we:alternateReferences>
    <we:reference id="wa200001409" version="2.0.0.0" store="wa20000140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1214</TotalTime>
  <Words>559</Words>
  <Application>Microsoft Office PowerPoint</Application>
  <PresentationFormat>Widescreen</PresentationFormat>
  <Paragraphs>64</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Tema de Office</vt:lpstr>
      <vt:lpstr>PowerPoint Presentation</vt:lpstr>
      <vt:lpstr>PowerPoint Presentation</vt:lpstr>
      <vt:lpstr>PowerPoint Presentation</vt:lpstr>
      <vt:lpstr>Objetivo General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Alejandra Garrido-Espinosa</dc:creator>
  <cp:lastModifiedBy>Alejandra Garrido-Espinosa</cp:lastModifiedBy>
  <cp:revision>277</cp:revision>
  <dcterms:created xsi:type="dcterms:W3CDTF">2024-05-04T20:43:26Z</dcterms:created>
  <dcterms:modified xsi:type="dcterms:W3CDTF">2024-05-05T17:22:03Z</dcterms:modified>
</cp:coreProperties>
</file>